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99FF66"/>
    <a:srgbClr val="99FF33"/>
    <a:srgbClr val="66FF33"/>
    <a:srgbClr val="FFFF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15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iccomoborgovico.edu.it/cts/cts-formazione/" TargetMode="External"/><Relationship Id="rId13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hyperlink" Target="mailto:sportello.caa.cts@iccomoborgovico.edu.it" TargetMode="External"/><Relationship Id="rId12" Type="http://schemas.openxmlformats.org/officeDocument/2006/relationships/hyperlink" Target="mailto:elena.curti@iccomoborgovico.edu.i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hyperlink" Target="mailto:angela.cristaldi@iccomoborgovico.edu.it" TargetMode="External"/><Relationship Id="rId5" Type="http://schemas.openxmlformats.org/officeDocument/2006/relationships/image" Target="../media/image3.emf"/><Relationship Id="rId10" Type="http://schemas.openxmlformats.org/officeDocument/2006/relationships/hyperlink" Target="mailto:gaetano.alesssi@iccomoborgovico.edu.it" TargetMode="External"/><Relationship Id="rId4" Type="http://schemas.openxmlformats.org/officeDocument/2006/relationships/hyperlink" Target="mailto:coic845005@istruzione.it" TargetMode="External"/><Relationship Id="rId9" Type="http://schemas.openxmlformats.org/officeDocument/2006/relationships/hyperlink" Target="http://www.reteinclusionecomo.edu.i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Logo CTS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422769" y="41687"/>
            <a:ext cx="1552575" cy="659765"/>
          </a:xfrm>
          <a:prstGeom prst="rect">
            <a:avLst/>
          </a:prstGeom>
        </p:spPr>
      </p:pic>
      <p:pic>
        <p:nvPicPr>
          <p:cNvPr id="10" name="Immagine 9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4283968" y="41687"/>
            <a:ext cx="1211580" cy="728345"/>
          </a:xfrm>
          <a:prstGeom prst="rect">
            <a:avLst/>
          </a:prstGeom>
        </p:spPr>
      </p:pic>
      <p:sp>
        <p:nvSpPr>
          <p:cNvPr id="11" name="Forma1"/>
          <p:cNvSpPr txBox="1"/>
          <p:nvPr/>
        </p:nvSpPr>
        <p:spPr>
          <a:xfrm>
            <a:off x="6804248" y="93889"/>
            <a:ext cx="2126615" cy="72455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/>
          <a:p>
            <a:pPr algn="ctr" hangingPunct="0">
              <a:lnSpc>
                <a:spcPct val="107000"/>
              </a:lnSpc>
              <a:spcAft>
                <a:spcPts val="0"/>
              </a:spcAft>
            </a:pPr>
            <a:r>
              <a:rPr lang="it-IT" sz="1100" b="1" dirty="0">
                <a:effectLst/>
                <a:latin typeface="Calibri"/>
                <a:ea typeface="Calibri"/>
                <a:cs typeface="Times New Roman"/>
              </a:rPr>
              <a:t>Presso IC Como </a:t>
            </a:r>
            <a:r>
              <a:rPr lang="it-IT" sz="1100" b="1" dirty="0" err="1">
                <a:effectLst/>
                <a:latin typeface="Calibri"/>
                <a:ea typeface="Calibri"/>
                <a:cs typeface="Times New Roman"/>
              </a:rPr>
              <a:t>Borgovico</a:t>
            </a:r>
            <a:endParaRPr lang="it-IT" sz="1100" dirty="0">
              <a:effectLst/>
              <a:latin typeface="Calibri"/>
              <a:ea typeface="Calibri"/>
              <a:cs typeface="Times New Roman"/>
            </a:endParaRPr>
          </a:p>
          <a:p>
            <a:pPr algn="ctr" hangingPunct="0">
              <a:lnSpc>
                <a:spcPct val="107000"/>
              </a:lnSpc>
              <a:spcAft>
                <a:spcPts val="0"/>
              </a:spcAft>
            </a:pPr>
            <a:r>
              <a:rPr lang="it-IT" sz="1100" b="1" dirty="0">
                <a:effectLst/>
                <a:latin typeface="Calibri"/>
                <a:ea typeface="Calibri"/>
                <a:cs typeface="Times New Roman"/>
              </a:rPr>
              <a:t>Via Borgovico,193 – Como</a:t>
            </a:r>
            <a:endParaRPr lang="it-IT" sz="1100" dirty="0">
              <a:effectLst/>
              <a:latin typeface="Calibri"/>
              <a:ea typeface="Calibri"/>
              <a:cs typeface="Times New Roman"/>
            </a:endParaRPr>
          </a:p>
          <a:p>
            <a:pPr algn="ctr" hangingPunct="0">
              <a:lnSpc>
                <a:spcPct val="107000"/>
              </a:lnSpc>
              <a:spcAft>
                <a:spcPts val="0"/>
              </a:spcAft>
            </a:pPr>
            <a:r>
              <a:rPr lang="it-IT" sz="1100" b="1" dirty="0">
                <a:effectLst/>
                <a:latin typeface="Calibri"/>
                <a:ea typeface="Calibri"/>
                <a:cs typeface="Times New Roman"/>
              </a:rPr>
              <a:t>Tel. 031 572990</a:t>
            </a:r>
            <a:endParaRPr lang="it-IT" sz="1100" dirty="0">
              <a:effectLst/>
              <a:latin typeface="Calibri"/>
              <a:ea typeface="Calibri"/>
              <a:cs typeface="Times New Roman"/>
            </a:endParaRPr>
          </a:p>
          <a:p>
            <a:pPr algn="ctr" hangingPunct="0">
              <a:lnSpc>
                <a:spcPct val="107000"/>
              </a:lnSpc>
              <a:spcAft>
                <a:spcPts val="0"/>
              </a:spcAft>
            </a:pPr>
            <a:r>
              <a:rPr lang="it-IT" sz="1100" b="1" dirty="0" smtClean="0">
                <a:effectLst/>
                <a:latin typeface="Calibri"/>
                <a:ea typeface="Calibri"/>
                <a:cs typeface="Times New Roman"/>
                <a:hlinkClick r:id="rId4"/>
              </a:rPr>
              <a:t>coic845005@istruzione.it</a:t>
            </a:r>
            <a:r>
              <a:rPr lang="it-IT" sz="1100" b="1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endParaRPr lang="it-IT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269187" y="776890"/>
            <a:ext cx="4572000" cy="5533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400" dirty="0">
                <a:solidFill>
                  <a:srgbClr val="0070C0"/>
                </a:solidFill>
                <a:latin typeface="Rockwell Extra Bold"/>
                <a:ea typeface="Calibri"/>
                <a:cs typeface="Times New Roman"/>
              </a:rPr>
              <a:t>Centro Territoriale per le tecnologie a Supporto dell’inclusione scolastica</a:t>
            </a:r>
            <a:endParaRPr lang="it-IT" sz="1400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089319"/>
            <a:ext cx="9086850" cy="333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33625" y="5354170"/>
            <a:ext cx="8964488" cy="1795214"/>
          </a:xfrm>
          <a:prstGeom prst="rect">
            <a:avLst/>
          </a:prstGeom>
        </p:spPr>
      </p:pic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680437"/>
              </p:ext>
            </p:extLst>
          </p:nvPr>
        </p:nvGraphicFramePr>
        <p:xfrm>
          <a:off x="816701" y="1380382"/>
          <a:ext cx="7476969" cy="365880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92323"/>
                <a:gridCol w="2487112"/>
                <a:gridCol w="2497534"/>
              </a:tblGrid>
              <a:tr h="713929">
                <a:tc>
                  <a:txBody>
                    <a:bodyPr/>
                    <a:lstStyle/>
                    <a:p>
                      <a:pPr algn="ctr"/>
                      <a:endParaRPr lang="it-IT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SPORTELLO </a:t>
                      </a:r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CAA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FORMAZIONE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 DOTAZIONE</a:t>
                      </a:r>
                      <a:endParaRPr lang="it-IT" dirty="0"/>
                    </a:p>
                  </a:txBody>
                  <a:tcPr>
                    <a:solidFill>
                      <a:srgbClr val="66FF33"/>
                    </a:solidFill>
                  </a:tcPr>
                </a:tc>
              </a:tr>
              <a:tr h="2927282">
                <a:tc>
                  <a:txBody>
                    <a:bodyPr/>
                    <a:lstStyle/>
                    <a:p>
                      <a:pPr algn="l"/>
                      <a:endParaRPr lang="it-IT" sz="1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Sportello </a:t>
                      </a:r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di consulenza tecnico</a:t>
                      </a:r>
                      <a:r>
                        <a:rPr lang="it-IT" sz="1200" baseline="0" dirty="0" smtClean="0">
                          <a:solidFill>
                            <a:schemeClr val="tx1"/>
                          </a:solidFill>
                        </a:rPr>
                        <a:t>-metodologica sull’uso degli strumenti per la creazione di materiali e di consulenza metodologico-didattica sull’uso </a:t>
                      </a:r>
                    </a:p>
                    <a:p>
                      <a:pPr algn="l"/>
                      <a:r>
                        <a:rPr lang="it-IT" sz="1200" baseline="0" dirty="0" smtClean="0">
                          <a:solidFill>
                            <a:schemeClr val="tx1"/>
                          </a:solidFill>
                        </a:rPr>
                        <a:t>della CAA nelle discipline scolastiche.</a:t>
                      </a:r>
                      <a:endParaRPr lang="it-IT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Referenti:</a:t>
                      </a:r>
                    </a:p>
                    <a:p>
                      <a:pPr algn="ctr"/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Laura</a:t>
                      </a:r>
                      <a:r>
                        <a:rPr lang="it-IT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200" baseline="0" dirty="0" err="1" smtClean="0">
                          <a:solidFill>
                            <a:schemeClr val="tx1"/>
                          </a:solidFill>
                        </a:rPr>
                        <a:t>Bernasconi</a:t>
                      </a:r>
                      <a:r>
                        <a:rPr lang="it-IT" sz="12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</a:p>
                    <a:p>
                      <a:pPr algn="ctr"/>
                      <a:r>
                        <a:rPr lang="it-IT" sz="1200" baseline="0" dirty="0" smtClean="0">
                          <a:solidFill>
                            <a:schemeClr val="tx1"/>
                          </a:solidFill>
                        </a:rPr>
                        <a:t>educatore professionale</a:t>
                      </a:r>
                    </a:p>
                    <a:p>
                      <a:pPr algn="ctr"/>
                      <a:r>
                        <a:rPr lang="it-IT" sz="1200" baseline="0" dirty="0" smtClean="0">
                          <a:solidFill>
                            <a:schemeClr val="tx1"/>
                          </a:solidFill>
                        </a:rPr>
                        <a:t>Angela Cristaldi, docente </a:t>
                      </a:r>
                      <a:endParaRPr lang="it-IT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it-IT" sz="1050" dirty="0" smtClean="0">
                          <a:solidFill>
                            <a:schemeClr val="bg1"/>
                          </a:solidFill>
                          <a:hlinkClick r:id="rId7"/>
                        </a:rPr>
                        <a:t>sportello.caa.cts@iccomoborgovico.edu.it</a:t>
                      </a:r>
                      <a:r>
                        <a:rPr lang="it-IT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pPr algn="ctr"/>
                      <a:r>
                        <a:rPr lang="it-IT" sz="1200" dirty="0" smtClean="0"/>
                        <a:t>Organizzazione di eventi formativi per docenti di ogni</a:t>
                      </a:r>
                      <a:r>
                        <a:rPr lang="it-IT" sz="1200" baseline="0" dirty="0" smtClean="0"/>
                        <a:t> grado scolastico.</a:t>
                      </a:r>
                    </a:p>
                    <a:p>
                      <a:endParaRPr lang="it-IT" baseline="0" dirty="0" smtClean="0"/>
                    </a:p>
                    <a:p>
                      <a:pPr algn="ctr"/>
                      <a:r>
                        <a:rPr lang="it-IT" sz="1050" dirty="0" smtClean="0">
                          <a:hlinkClick r:id="rId8"/>
                        </a:rPr>
                        <a:t>https://iccomoborgovico.edu.it/cts/cts-formazione/</a:t>
                      </a:r>
                      <a:r>
                        <a:rPr lang="it-IT" sz="1050" dirty="0" smtClean="0"/>
                        <a:t> </a:t>
                      </a:r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pPr algn="ctr"/>
                      <a:r>
                        <a:rPr lang="it-IT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Sito della Rete CTS-CTI della provincia di Como: </a:t>
                      </a:r>
                    </a:p>
                    <a:p>
                      <a:pPr algn="ctr"/>
                      <a:r>
                        <a:rPr lang="it-IT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www.reteinclusionecomo.edu.it</a:t>
                      </a:r>
                      <a:r>
                        <a:rPr lang="it-IT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t-IT" sz="1200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</a:t>
                      </a:r>
                    </a:p>
                    <a:p>
                      <a:r>
                        <a:rPr lang="it-IT" sz="1200" dirty="0" smtClean="0"/>
                        <a:t>Gestione del Bando Ausili Didattici per la provincia di Como;</a:t>
                      </a:r>
                      <a:r>
                        <a:rPr lang="it-IT" sz="1200" baseline="0" dirty="0" smtClean="0"/>
                        <a:t> realizzazione, su richiesta delle scuole, di contratti di comodato d’uso di ausili didattici per favorire i percorsi di apprendimento e i processi di inclusione degli alunni e delle alunne con disabilità.</a:t>
                      </a:r>
                    </a:p>
                    <a:p>
                      <a:endParaRPr lang="it-IT" sz="1200" baseline="0" dirty="0" smtClean="0"/>
                    </a:p>
                    <a:p>
                      <a:pPr algn="ctr"/>
                      <a:r>
                        <a:rPr lang="it-IT" sz="1050" baseline="0" dirty="0" smtClean="0">
                          <a:hlinkClick r:id="rId10"/>
                        </a:rPr>
                        <a:t>gaetano.alesssi@iccomoborgovico.edu.it</a:t>
                      </a:r>
                      <a:r>
                        <a:rPr lang="it-IT" sz="1050" baseline="0" dirty="0" smtClean="0"/>
                        <a:t> </a:t>
                      </a:r>
                    </a:p>
                    <a:p>
                      <a:pPr algn="ctr"/>
                      <a:endParaRPr lang="it-IT" sz="1050" baseline="0" dirty="0" smtClean="0"/>
                    </a:p>
                    <a:p>
                      <a:pPr algn="ctr"/>
                      <a:r>
                        <a:rPr lang="it-IT" sz="1050" baseline="0" dirty="0" smtClean="0">
                          <a:hlinkClick r:id="rId11"/>
                        </a:rPr>
                        <a:t>angela.cristaldi@iccomoborgovico.edu.it</a:t>
                      </a:r>
                      <a:r>
                        <a:rPr lang="it-IT" sz="1050" baseline="0" dirty="0" smtClean="0"/>
                        <a:t> </a:t>
                      </a:r>
                    </a:p>
                    <a:p>
                      <a:pPr algn="ctr"/>
                      <a:endParaRPr lang="it-IT" sz="1050" baseline="0" dirty="0" smtClean="0"/>
                    </a:p>
                    <a:p>
                      <a:pPr algn="ctr"/>
                      <a:r>
                        <a:rPr lang="it-IT" sz="1050" baseline="0" dirty="0" smtClean="0">
                          <a:hlinkClick r:id="rId12"/>
                        </a:rPr>
                        <a:t>elena.curti@iccomoborgovico.edu.it</a:t>
                      </a:r>
                      <a:r>
                        <a:rPr lang="it-IT" sz="1050" baseline="0" dirty="0" smtClean="0"/>
                        <a:t> </a:t>
                      </a:r>
                    </a:p>
                  </a:txBody>
                  <a:tcPr>
                    <a:solidFill>
                      <a:srgbClr val="99FF66"/>
                    </a:solidFill>
                  </a:tcPr>
                </a:tc>
              </a:tr>
            </a:tbl>
          </a:graphicData>
        </a:graphic>
      </p:graphicFrame>
      <p:pic>
        <p:nvPicPr>
          <p:cNvPr id="2" name="Immagin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911799" y="1412088"/>
            <a:ext cx="357388" cy="36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89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135</Words>
  <Application>Microsoft Office PowerPoint</Application>
  <PresentationFormat>Presentazione su schermo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Rockwell Extra Bold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DS</dc:creator>
  <cp:lastModifiedBy>Angela</cp:lastModifiedBy>
  <cp:revision>23</cp:revision>
  <cp:lastPrinted>2022-04-13T16:40:00Z</cp:lastPrinted>
  <dcterms:created xsi:type="dcterms:W3CDTF">2021-03-26T11:22:52Z</dcterms:created>
  <dcterms:modified xsi:type="dcterms:W3CDTF">2022-04-13T16:50:27Z</dcterms:modified>
</cp:coreProperties>
</file>