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hPGVLIj+LENLaWrib7iGf+xWZe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2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6" Type="http://customschemas.google.com/relationships/presentationmetadata" Target="metadata"/><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it-IT" sz="1400" b="0" i="0" u="none" strike="noStrike" cap="none">
                <a:latin typeface="Times New Roman"/>
                <a:ea typeface="Times New Roman"/>
                <a:cs typeface="Times New Roman"/>
                <a:sym typeface="Times New Roman"/>
              </a:rPr>
              <a:t>‹n.›</a:t>
            </a:fld>
            <a:endParaRPr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41707552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6" name="Google Shape;276;p12: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9" name="Google Shape;289;p14: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2" name="Google Shape;302;p15: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6" name="Google Shape;316;p17: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1" name="Google Shape;331;p19: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4" name="Google Shape;354;p22: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1" name="Google Shape;361;p23: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7" name="Google Shape;367;p24: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3" name="Google Shape;373;p25: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0" name="Google Shape;380;p26: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7" name="Google Shape;387;p27: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7" name="Google Shape;397;p28: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7" name="Google Shape;407;p29: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7" name="Google Shape;207;p3: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p31: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2" name="Google Shape;422;p32: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0" name="Google Shape;430;p33: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43" name="Google Shape;443;p34: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0" name="Google Shape;450;p35: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0" name="Google Shape;460;p30: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70" name="Google Shape;470;p36: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d1a2238307_0_2: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d1a2238307_0_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83" name="Google Shape;483;gd1a2238307_0_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d1a2238307_0_11: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d1a2238307_0_11: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2" name="Google Shape;492;gd1a2238307_0_11: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9" name="Google Shape;499;p37: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9" name="Google Shape;509;p38: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510" name="Google Shape;510;p38: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Arial"/>
                <a:ea typeface="Arial"/>
                <a:cs typeface="Arial"/>
                <a:sym typeface="Arial"/>
              </a:rPr>
              <a:t>40</a:t>
            </a:fld>
            <a:endParaRPr sz="12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02ac0b3f62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g102ac0b3f62_0_11:notes"/>
          <p:cNvSpPr txBox="1">
            <a:spLocks noGrp="1"/>
          </p:cNvSpPr>
          <p:nvPr>
            <p:ph type="body" idx="1"/>
          </p:nvPr>
        </p:nvSpPr>
        <p:spPr>
          <a:xfrm>
            <a:off x="685800" y="4343400"/>
            <a:ext cx="5486100" cy="41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524" name="Google Shape;524;g102ac0b3f62_0_11:notes"/>
          <p:cNvSpPr txBox="1"/>
          <p:nvPr/>
        </p:nvSpPr>
        <p:spPr>
          <a:xfrm>
            <a:off x="3884760" y="8685360"/>
            <a:ext cx="29715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it-IT" sz="1200" b="0" i="0" u="none" strike="noStrike" cap="none">
                <a:solidFill>
                  <a:srgbClr val="000000"/>
                </a:solidFill>
                <a:latin typeface="Arial"/>
                <a:ea typeface="Arial"/>
                <a:cs typeface="Arial"/>
                <a:sym typeface="Arial"/>
              </a:rPr>
              <a:t>41</a:t>
            </a:fld>
            <a:endParaRPr sz="12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37" name="Google Shape;537;p39: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51" name="Google Shape;551;p40: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62" name="Google Shape;562;p41: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7" name="Google Shape;577;p42: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83" name="Google Shape;583;p43: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90" name="Google Shape;590;p44: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96" name="Google Shape;596;p45: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01" name="Google Shape;601;p46: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3" name="Google Shape;223;p5: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1" name="Google Shape;231;p6: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3" name="Google Shape;243;p7: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9" name="Google Shape;249;p8: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5" name="Google Shape;255;p9: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2"/>
        <p:cNvGrpSpPr/>
        <p:nvPr/>
      </p:nvGrpSpPr>
      <p:grpSpPr>
        <a:xfrm>
          <a:off x="0" y="0"/>
          <a:ext cx="0" cy="0"/>
          <a:chOff x="0" y="0"/>
          <a:chExt cx="0" cy="0"/>
        </a:xfrm>
      </p:grpSpPr>
      <p:sp>
        <p:nvSpPr>
          <p:cNvPr id="23" name="Google Shape;23;p48"/>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8"/>
          <p:cNvSpPr txBox="1">
            <a:spLocks noGrp="1"/>
          </p:cNvSpPr>
          <p:nvPr>
            <p:ph type="subTitle" idx="1"/>
          </p:nvPr>
        </p:nvSpPr>
        <p:spPr>
          <a:xfrm>
            <a:off x="457200" y="1481040"/>
            <a:ext cx="8229240" cy="4525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2"/>
        <p:cNvGrpSpPr/>
        <p:nvPr/>
      </p:nvGrpSpPr>
      <p:grpSpPr>
        <a:xfrm>
          <a:off x="0" y="0"/>
          <a:ext cx="0" cy="0"/>
          <a:chOff x="0" y="0"/>
          <a:chExt cx="0" cy="0"/>
        </a:xfrm>
      </p:grpSpPr>
      <p:sp>
        <p:nvSpPr>
          <p:cNvPr id="53" name="Google Shape;53;p61"/>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1"/>
          <p:cNvSpPr txBox="1">
            <a:spLocks noGrp="1"/>
          </p:cNvSpPr>
          <p:nvPr>
            <p:ph type="body" idx="1"/>
          </p:nvPr>
        </p:nvSpPr>
        <p:spPr>
          <a:xfrm>
            <a:off x="457200" y="148104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61"/>
          <p:cNvSpPr txBox="1">
            <a:spLocks noGrp="1"/>
          </p:cNvSpPr>
          <p:nvPr>
            <p:ph type="body" idx="2"/>
          </p:nvPr>
        </p:nvSpPr>
        <p:spPr>
          <a:xfrm>
            <a:off x="457200" y="384516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6"/>
        <p:cNvGrpSpPr/>
        <p:nvPr/>
      </p:nvGrpSpPr>
      <p:grpSpPr>
        <a:xfrm>
          <a:off x="0" y="0"/>
          <a:ext cx="0" cy="0"/>
          <a:chOff x="0" y="0"/>
          <a:chExt cx="0" cy="0"/>
        </a:xfrm>
      </p:grpSpPr>
      <p:sp>
        <p:nvSpPr>
          <p:cNvPr id="57" name="Google Shape;57;p6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2"/>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62"/>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62"/>
          <p:cNvSpPr txBox="1">
            <a:spLocks noGrp="1"/>
          </p:cNvSpPr>
          <p:nvPr>
            <p:ph type="body" idx="3"/>
          </p:nvPr>
        </p:nvSpPr>
        <p:spPr>
          <a:xfrm>
            <a:off x="45720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62"/>
          <p:cNvSpPr txBox="1">
            <a:spLocks noGrp="1"/>
          </p:cNvSpPr>
          <p:nvPr>
            <p:ph type="body" idx="4"/>
          </p:nvPr>
        </p:nvSpPr>
        <p:spPr>
          <a:xfrm>
            <a:off x="467424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62"/>
        <p:cNvGrpSpPr/>
        <p:nvPr/>
      </p:nvGrpSpPr>
      <p:grpSpPr>
        <a:xfrm>
          <a:off x="0" y="0"/>
          <a:ext cx="0" cy="0"/>
          <a:chOff x="0" y="0"/>
          <a:chExt cx="0" cy="0"/>
        </a:xfrm>
      </p:grpSpPr>
      <p:sp>
        <p:nvSpPr>
          <p:cNvPr id="63" name="Google Shape;63;p63"/>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3"/>
          <p:cNvSpPr txBox="1">
            <a:spLocks noGrp="1"/>
          </p:cNvSpPr>
          <p:nvPr>
            <p:ph type="body" idx="1"/>
          </p:nvPr>
        </p:nvSpPr>
        <p:spPr>
          <a:xfrm>
            <a:off x="45720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5" name="Google Shape;65;p63"/>
          <p:cNvSpPr txBox="1">
            <a:spLocks noGrp="1"/>
          </p:cNvSpPr>
          <p:nvPr>
            <p:ph type="body" idx="2"/>
          </p:nvPr>
        </p:nvSpPr>
        <p:spPr>
          <a:xfrm>
            <a:off x="323964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6" name="Google Shape;66;p63"/>
          <p:cNvSpPr txBox="1">
            <a:spLocks noGrp="1"/>
          </p:cNvSpPr>
          <p:nvPr>
            <p:ph type="body" idx="3"/>
          </p:nvPr>
        </p:nvSpPr>
        <p:spPr>
          <a:xfrm>
            <a:off x="602208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7" name="Google Shape;67;p63"/>
          <p:cNvSpPr txBox="1">
            <a:spLocks noGrp="1"/>
          </p:cNvSpPr>
          <p:nvPr>
            <p:ph type="body" idx="4"/>
          </p:nvPr>
        </p:nvSpPr>
        <p:spPr>
          <a:xfrm>
            <a:off x="45720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8" name="Google Shape;68;p63"/>
          <p:cNvSpPr txBox="1">
            <a:spLocks noGrp="1"/>
          </p:cNvSpPr>
          <p:nvPr>
            <p:ph type="body" idx="5"/>
          </p:nvPr>
        </p:nvSpPr>
        <p:spPr>
          <a:xfrm>
            <a:off x="323964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63"/>
          <p:cNvSpPr txBox="1">
            <a:spLocks noGrp="1"/>
          </p:cNvSpPr>
          <p:nvPr>
            <p:ph type="body" idx="6"/>
          </p:nvPr>
        </p:nvSpPr>
        <p:spPr>
          <a:xfrm>
            <a:off x="602208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1"/>
        <p:cNvGrpSpPr/>
        <p:nvPr/>
      </p:nvGrpSpPr>
      <p:grpSpPr>
        <a:xfrm>
          <a:off x="0" y="0"/>
          <a:ext cx="0" cy="0"/>
          <a:chOff x="0" y="0"/>
          <a:chExt cx="0" cy="0"/>
        </a:xfrm>
      </p:grpSpPr>
      <p:sp>
        <p:nvSpPr>
          <p:cNvPr id="82" name="Google Shape;82;p6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subTitle" idx="1"/>
          </p:nvPr>
        </p:nvSpPr>
        <p:spPr>
          <a:xfrm>
            <a:off x="457200" y="1481040"/>
            <a:ext cx="8229240" cy="4525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4"/>
        <p:cNvGrpSpPr/>
        <p:nvPr/>
      </p:nvGrpSpPr>
      <p:grpSpPr>
        <a:xfrm>
          <a:off x="0" y="0"/>
          <a:ext cx="0" cy="0"/>
          <a:chOff x="0" y="0"/>
          <a:chExt cx="0" cy="0"/>
        </a:xfrm>
      </p:grpSpPr>
      <p:sp>
        <p:nvSpPr>
          <p:cNvPr id="85" name="Google Shape;85;p6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5"/>
          <p:cNvSpPr txBox="1">
            <a:spLocks noGrp="1"/>
          </p:cNvSpPr>
          <p:nvPr>
            <p:ph type="body" idx="1"/>
          </p:nvPr>
        </p:nvSpPr>
        <p:spPr>
          <a:xfrm>
            <a:off x="457200" y="1481040"/>
            <a:ext cx="822924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7"/>
        <p:cNvGrpSpPr/>
        <p:nvPr/>
      </p:nvGrpSpPr>
      <p:grpSpPr>
        <a:xfrm>
          <a:off x="0" y="0"/>
          <a:ext cx="0" cy="0"/>
          <a:chOff x="0" y="0"/>
          <a:chExt cx="0" cy="0"/>
        </a:xfrm>
      </p:grpSpPr>
      <p:sp>
        <p:nvSpPr>
          <p:cNvPr id="88" name="Google Shape;88;p66"/>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6"/>
          <p:cNvSpPr txBox="1">
            <a:spLocks noGrp="1"/>
          </p:cNvSpPr>
          <p:nvPr>
            <p:ph type="body" idx="1"/>
          </p:nvPr>
        </p:nvSpPr>
        <p:spPr>
          <a:xfrm>
            <a:off x="45720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66"/>
          <p:cNvSpPr txBox="1">
            <a:spLocks noGrp="1"/>
          </p:cNvSpPr>
          <p:nvPr>
            <p:ph type="body" idx="2"/>
          </p:nvPr>
        </p:nvSpPr>
        <p:spPr>
          <a:xfrm>
            <a:off x="467424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7"/>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3"/>
        <p:cNvGrpSpPr/>
        <p:nvPr/>
      </p:nvGrpSpPr>
      <p:grpSpPr>
        <a:xfrm>
          <a:off x="0" y="0"/>
          <a:ext cx="0" cy="0"/>
          <a:chOff x="0" y="0"/>
          <a:chExt cx="0" cy="0"/>
        </a:xfrm>
      </p:grpSpPr>
      <p:sp>
        <p:nvSpPr>
          <p:cNvPr id="94" name="Google Shape;94;p68"/>
          <p:cNvSpPr txBox="1">
            <a:spLocks noGrp="1"/>
          </p:cNvSpPr>
          <p:nvPr>
            <p:ph type="subTitle" idx="1"/>
          </p:nvPr>
        </p:nvSpPr>
        <p:spPr>
          <a:xfrm>
            <a:off x="457200" y="274680"/>
            <a:ext cx="8229240" cy="52977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5"/>
        <p:cNvGrpSpPr/>
        <p:nvPr/>
      </p:nvGrpSpPr>
      <p:grpSpPr>
        <a:xfrm>
          <a:off x="0" y="0"/>
          <a:ext cx="0" cy="0"/>
          <a:chOff x="0" y="0"/>
          <a:chExt cx="0" cy="0"/>
        </a:xfrm>
      </p:grpSpPr>
      <p:sp>
        <p:nvSpPr>
          <p:cNvPr id="96" name="Google Shape;96;p69"/>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9"/>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69"/>
          <p:cNvSpPr txBox="1">
            <a:spLocks noGrp="1"/>
          </p:cNvSpPr>
          <p:nvPr>
            <p:ph type="body" idx="2"/>
          </p:nvPr>
        </p:nvSpPr>
        <p:spPr>
          <a:xfrm>
            <a:off x="467424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69"/>
          <p:cNvSpPr txBox="1">
            <a:spLocks noGrp="1"/>
          </p:cNvSpPr>
          <p:nvPr>
            <p:ph type="body" idx="3"/>
          </p:nvPr>
        </p:nvSpPr>
        <p:spPr>
          <a:xfrm>
            <a:off x="45720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0"/>
        <p:cNvGrpSpPr/>
        <p:nvPr/>
      </p:nvGrpSpPr>
      <p:grpSpPr>
        <a:xfrm>
          <a:off x="0" y="0"/>
          <a:ext cx="0" cy="0"/>
          <a:chOff x="0" y="0"/>
          <a:chExt cx="0" cy="0"/>
        </a:xfrm>
      </p:grpSpPr>
      <p:sp>
        <p:nvSpPr>
          <p:cNvPr id="101" name="Google Shape;101;p70"/>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70"/>
          <p:cNvSpPr txBox="1">
            <a:spLocks noGrp="1"/>
          </p:cNvSpPr>
          <p:nvPr>
            <p:ph type="body" idx="1"/>
          </p:nvPr>
        </p:nvSpPr>
        <p:spPr>
          <a:xfrm>
            <a:off x="45720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70"/>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70"/>
          <p:cNvSpPr txBox="1">
            <a:spLocks noGrp="1"/>
          </p:cNvSpPr>
          <p:nvPr>
            <p:ph type="body" idx="3"/>
          </p:nvPr>
        </p:nvSpPr>
        <p:spPr>
          <a:xfrm>
            <a:off x="467424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5"/>
        <p:cNvGrpSpPr/>
        <p:nvPr/>
      </p:nvGrpSpPr>
      <p:grpSpPr>
        <a:xfrm>
          <a:off x="0" y="0"/>
          <a:ext cx="0" cy="0"/>
          <a:chOff x="0" y="0"/>
          <a:chExt cx="0" cy="0"/>
        </a:xfrm>
      </p:grpSpPr>
      <p:sp>
        <p:nvSpPr>
          <p:cNvPr id="106" name="Google Shape;106;p71"/>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1"/>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71"/>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71"/>
          <p:cNvSpPr txBox="1">
            <a:spLocks noGrp="1"/>
          </p:cNvSpPr>
          <p:nvPr>
            <p:ph type="body" idx="3"/>
          </p:nvPr>
        </p:nvSpPr>
        <p:spPr>
          <a:xfrm>
            <a:off x="457200" y="384516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10"/>
        <p:cNvGrpSpPr/>
        <p:nvPr/>
      </p:nvGrpSpPr>
      <p:grpSpPr>
        <a:xfrm>
          <a:off x="0" y="0"/>
          <a:ext cx="0" cy="0"/>
          <a:chOff x="0" y="0"/>
          <a:chExt cx="0" cy="0"/>
        </a:xfrm>
      </p:grpSpPr>
      <p:sp>
        <p:nvSpPr>
          <p:cNvPr id="111" name="Google Shape;111;p7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72"/>
          <p:cNvSpPr txBox="1">
            <a:spLocks noGrp="1"/>
          </p:cNvSpPr>
          <p:nvPr>
            <p:ph type="body" idx="1"/>
          </p:nvPr>
        </p:nvSpPr>
        <p:spPr>
          <a:xfrm>
            <a:off x="457200" y="148104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72"/>
          <p:cNvSpPr txBox="1">
            <a:spLocks noGrp="1"/>
          </p:cNvSpPr>
          <p:nvPr>
            <p:ph type="body" idx="2"/>
          </p:nvPr>
        </p:nvSpPr>
        <p:spPr>
          <a:xfrm>
            <a:off x="457200" y="384516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4"/>
        <p:cNvGrpSpPr/>
        <p:nvPr/>
      </p:nvGrpSpPr>
      <p:grpSpPr>
        <a:xfrm>
          <a:off x="0" y="0"/>
          <a:ext cx="0" cy="0"/>
          <a:chOff x="0" y="0"/>
          <a:chExt cx="0" cy="0"/>
        </a:xfrm>
      </p:grpSpPr>
      <p:sp>
        <p:nvSpPr>
          <p:cNvPr id="115" name="Google Shape;115;p73"/>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73"/>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73"/>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73"/>
          <p:cNvSpPr txBox="1">
            <a:spLocks noGrp="1"/>
          </p:cNvSpPr>
          <p:nvPr>
            <p:ph type="body" idx="3"/>
          </p:nvPr>
        </p:nvSpPr>
        <p:spPr>
          <a:xfrm>
            <a:off x="45720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9" name="Google Shape;119;p73"/>
          <p:cNvSpPr txBox="1">
            <a:spLocks noGrp="1"/>
          </p:cNvSpPr>
          <p:nvPr>
            <p:ph type="body" idx="4"/>
          </p:nvPr>
        </p:nvSpPr>
        <p:spPr>
          <a:xfrm>
            <a:off x="467424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20"/>
        <p:cNvGrpSpPr/>
        <p:nvPr/>
      </p:nvGrpSpPr>
      <p:grpSpPr>
        <a:xfrm>
          <a:off x="0" y="0"/>
          <a:ext cx="0" cy="0"/>
          <a:chOff x="0" y="0"/>
          <a:chExt cx="0" cy="0"/>
        </a:xfrm>
      </p:grpSpPr>
      <p:sp>
        <p:nvSpPr>
          <p:cNvPr id="121" name="Google Shape;121;p7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74"/>
          <p:cNvSpPr txBox="1">
            <a:spLocks noGrp="1"/>
          </p:cNvSpPr>
          <p:nvPr>
            <p:ph type="body" idx="1"/>
          </p:nvPr>
        </p:nvSpPr>
        <p:spPr>
          <a:xfrm>
            <a:off x="45720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3" name="Google Shape;123;p74"/>
          <p:cNvSpPr txBox="1">
            <a:spLocks noGrp="1"/>
          </p:cNvSpPr>
          <p:nvPr>
            <p:ph type="body" idx="2"/>
          </p:nvPr>
        </p:nvSpPr>
        <p:spPr>
          <a:xfrm>
            <a:off x="323964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4" name="Google Shape;124;p74"/>
          <p:cNvSpPr txBox="1">
            <a:spLocks noGrp="1"/>
          </p:cNvSpPr>
          <p:nvPr>
            <p:ph type="body" idx="3"/>
          </p:nvPr>
        </p:nvSpPr>
        <p:spPr>
          <a:xfrm>
            <a:off x="602208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 name="Google Shape;125;p74"/>
          <p:cNvSpPr txBox="1">
            <a:spLocks noGrp="1"/>
          </p:cNvSpPr>
          <p:nvPr>
            <p:ph type="body" idx="4"/>
          </p:nvPr>
        </p:nvSpPr>
        <p:spPr>
          <a:xfrm>
            <a:off x="45720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 name="Google Shape;126;p74"/>
          <p:cNvSpPr txBox="1">
            <a:spLocks noGrp="1"/>
          </p:cNvSpPr>
          <p:nvPr>
            <p:ph type="body" idx="5"/>
          </p:nvPr>
        </p:nvSpPr>
        <p:spPr>
          <a:xfrm>
            <a:off x="323964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 name="Google Shape;127;p74"/>
          <p:cNvSpPr txBox="1">
            <a:spLocks noGrp="1"/>
          </p:cNvSpPr>
          <p:nvPr>
            <p:ph type="body" idx="6"/>
          </p:nvPr>
        </p:nvSpPr>
        <p:spPr>
          <a:xfrm>
            <a:off x="602208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9"/>
        <p:cNvGrpSpPr/>
        <p:nvPr/>
      </p:nvGrpSpPr>
      <p:grpSpPr>
        <a:xfrm>
          <a:off x="0" y="0"/>
          <a:ext cx="0" cy="0"/>
          <a:chOff x="0" y="0"/>
          <a:chExt cx="0" cy="0"/>
        </a:xfrm>
      </p:grpSpPr>
      <p:sp>
        <p:nvSpPr>
          <p:cNvPr id="140" name="Google Shape;140;p7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5"/>
          <p:cNvSpPr txBox="1">
            <a:spLocks noGrp="1"/>
          </p:cNvSpPr>
          <p:nvPr>
            <p:ph type="subTitle" idx="1"/>
          </p:nvPr>
        </p:nvSpPr>
        <p:spPr>
          <a:xfrm>
            <a:off x="457200" y="1481040"/>
            <a:ext cx="8229240" cy="4525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2"/>
        <p:cNvGrpSpPr/>
        <p:nvPr/>
      </p:nvGrpSpPr>
      <p:grpSpPr>
        <a:xfrm>
          <a:off x="0" y="0"/>
          <a:ext cx="0" cy="0"/>
          <a:chOff x="0" y="0"/>
          <a:chExt cx="0" cy="0"/>
        </a:xfrm>
      </p:grpSpPr>
      <p:sp>
        <p:nvSpPr>
          <p:cNvPr id="143" name="Google Shape;143;p76"/>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76"/>
          <p:cNvSpPr txBox="1">
            <a:spLocks noGrp="1"/>
          </p:cNvSpPr>
          <p:nvPr>
            <p:ph type="body" idx="1"/>
          </p:nvPr>
        </p:nvSpPr>
        <p:spPr>
          <a:xfrm>
            <a:off x="457200" y="1481040"/>
            <a:ext cx="822924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5"/>
        <p:cNvGrpSpPr/>
        <p:nvPr/>
      </p:nvGrpSpPr>
      <p:grpSpPr>
        <a:xfrm>
          <a:off x="0" y="0"/>
          <a:ext cx="0" cy="0"/>
          <a:chOff x="0" y="0"/>
          <a:chExt cx="0" cy="0"/>
        </a:xfrm>
      </p:grpSpPr>
      <p:sp>
        <p:nvSpPr>
          <p:cNvPr id="146" name="Google Shape;146;p77"/>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77"/>
          <p:cNvSpPr txBox="1">
            <a:spLocks noGrp="1"/>
          </p:cNvSpPr>
          <p:nvPr>
            <p:ph type="body" idx="1"/>
          </p:nvPr>
        </p:nvSpPr>
        <p:spPr>
          <a:xfrm>
            <a:off x="45720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77"/>
          <p:cNvSpPr txBox="1">
            <a:spLocks noGrp="1"/>
          </p:cNvSpPr>
          <p:nvPr>
            <p:ph type="body" idx="2"/>
          </p:nvPr>
        </p:nvSpPr>
        <p:spPr>
          <a:xfrm>
            <a:off x="467424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78"/>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6"/>
        <p:cNvGrpSpPr/>
        <p:nvPr/>
      </p:nvGrpSpPr>
      <p:grpSpPr>
        <a:xfrm>
          <a:off x="0" y="0"/>
          <a:ext cx="0" cy="0"/>
          <a:chOff x="0" y="0"/>
          <a:chExt cx="0" cy="0"/>
        </a:xfrm>
      </p:grpSpPr>
      <p:sp>
        <p:nvSpPr>
          <p:cNvPr id="27" name="Google Shape;27;p5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4"/>
          <p:cNvSpPr txBox="1">
            <a:spLocks noGrp="1"/>
          </p:cNvSpPr>
          <p:nvPr>
            <p:ph type="body" idx="1"/>
          </p:nvPr>
        </p:nvSpPr>
        <p:spPr>
          <a:xfrm>
            <a:off x="457200" y="1481040"/>
            <a:ext cx="822924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51"/>
        <p:cNvGrpSpPr/>
        <p:nvPr/>
      </p:nvGrpSpPr>
      <p:grpSpPr>
        <a:xfrm>
          <a:off x="0" y="0"/>
          <a:ext cx="0" cy="0"/>
          <a:chOff x="0" y="0"/>
          <a:chExt cx="0" cy="0"/>
        </a:xfrm>
      </p:grpSpPr>
      <p:sp>
        <p:nvSpPr>
          <p:cNvPr id="152" name="Google Shape;152;p79"/>
          <p:cNvSpPr txBox="1">
            <a:spLocks noGrp="1"/>
          </p:cNvSpPr>
          <p:nvPr>
            <p:ph type="subTitle" idx="1"/>
          </p:nvPr>
        </p:nvSpPr>
        <p:spPr>
          <a:xfrm>
            <a:off x="457200" y="274680"/>
            <a:ext cx="8229240" cy="52977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53"/>
        <p:cNvGrpSpPr/>
        <p:nvPr/>
      </p:nvGrpSpPr>
      <p:grpSpPr>
        <a:xfrm>
          <a:off x="0" y="0"/>
          <a:ext cx="0" cy="0"/>
          <a:chOff x="0" y="0"/>
          <a:chExt cx="0" cy="0"/>
        </a:xfrm>
      </p:grpSpPr>
      <p:sp>
        <p:nvSpPr>
          <p:cNvPr id="154" name="Google Shape;154;p80"/>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80"/>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6" name="Google Shape;156;p80"/>
          <p:cNvSpPr txBox="1">
            <a:spLocks noGrp="1"/>
          </p:cNvSpPr>
          <p:nvPr>
            <p:ph type="body" idx="2"/>
          </p:nvPr>
        </p:nvSpPr>
        <p:spPr>
          <a:xfrm>
            <a:off x="467424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80"/>
          <p:cNvSpPr txBox="1">
            <a:spLocks noGrp="1"/>
          </p:cNvSpPr>
          <p:nvPr>
            <p:ph type="body" idx="3"/>
          </p:nvPr>
        </p:nvSpPr>
        <p:spPr>
          <a:xfrm>
            <a:off x="45720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8"/>
        <p:cNvGrpSpPr/>
        <p:nvPr/>
      </p:nvGrpSpPr>
      <p:grpSpPr>
        <a:xfrm>
          <a:off x="0" y="0"/>
          <a:ext cx="0" cy="0"/>
          <a:chOff x="0" y="0"/>
          <a:chExt cx="0" cy="0"/>
        </a:xfrm>
      </p:grpSpPr>
      <p:sp>
        <p:nvSpPr>
          <p:cNvPr id="159" name="Google Shape;159;p81"/>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81"/>
          <p:cNvSpPr txBox="1">
            <a:spLocks noGrp="1"/>
          </p:cNvSpPr>
          <p:nvPr>
            <p:ph type="body" idx="1"/>
          </p:nvPr>
        </p:nvSpPr>
        <p:spPr>
          <a:xfrm>
            <a:off x="45720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81"/>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81"/>
          <p:cNvSpPr txBox="1">
            <a:spLocks noGrp="1"/>
          </p:cNvSpPr>
          <p:nvPr>
            <p:ph type="body" idx="3"/>
          </p:nvPr>
        </p:nvSpPr>
        <p:spPr>
          <a:xfrm>
            <a:off x="467424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63"/>
        <p:cNvGrpSpPr/>
        <p:nvPr/>
      </p:nvGrpSpPr>
      <p:grpSpPr>
        <a:xfrm>
          <a:off x="0" y="0"/>
          <a:ext cx="0" cy="0"/>
          <a:chOff x="0" y="0"/>
          <a:chExt cx="0" cy="0"/>
        </a:xfrm>
      </p:grpSpPr>
      <p:sp>
        <p:nvSpPr>
          <p:cNvPr id="164" name="Google Shape;164;p8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82"/>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82"/>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82"/>
          <p:cNvSpPr txBox="1">
            <a:spLocks noGrp="1"/>
          </p:cNvSpPr>
          <p:nvPr>
            <p:ph type="body" idx="3"/>
          </p:nvPr>
        </p:nvSpPr>
        <p:spPr>
          <a:xfrm>
            <a:off x="457200" y="384516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68"/>
        <p:cNvGrpSpPr/>
        <p:nvPr/>
      </p:nvGrpSpPr>
      <p:grpSpPr>
        <a:xfrm>
          <a:off x="0" y="0"/>
          <a:ext cx="0" cy="0"/>
          <a:chOff x="0" y="0"/>
          <a:chExt cx="0" cy="0"/>
        </a:xfrm>
      </p:grpSpPr>
      <p:sp>
        <p:nvSpPr>
          <p:cNvPr id="169" name="Google Shape;169;p83"/>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3"/>
          <p:cNvSpPr txBox="1">
            <a:spLocks noGrp="1"/>
          </p:cNvSpPr>
          <p:nvPr>
            <p:ph type="body" idx="1"/>
          </p:nvPr>
        </p:nvSpPr>
        <p:spPr>
          <a:xfrm>
            <a:off x="457200" y="148104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83"/>
          <p:cNvSpPr txBox="1">
            <a:spLocks noGrp="1"/>
          </p:cNvSpPr>
          <p:nvPr>
            <p:ph type="body" idx="2"/>
          </p:nvPr>
        </p:nvSpPr>
        <p:spPr>
          <a:xfrm>
            <a:off x="457200" y="384516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2"/>
        <p:cNvGrpSpPr/>
        <p:nvPr/>
      </p:nvGrpSpPr>
      <p:grpSpPr>
        <a:xfrm>
          <a:off x="0" y="0"/>
          <a:ext cx="0" cy="0"/>
          <a:chOff x="0" y="0"/>
          <a:chExt cx="0" cy="0"/>
        </a:xfrm>
      </p:grpSpPr>
      <p:sp>
        <p:nvSpPr>
          <p:cNvPr id="173" name="Google Shape;173;p84"/>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84"/>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84"/>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84"/>
          <p:cNvSpPr txBox="1">
            <a:spLocks noGrp="1"/>
          </p:cNvSpPr>
          <p:nvPr>
            <p:ph type="body" idx="3"/>
          </p:nvPr>
        </p:nvSpPr>
        <p:spPr>
          <a:xfrm>
            <a:off x="45720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7" name="Google Shape;177;p84"/>
          <p:cNvSpPr txBox="1">
            <a:spLocks noGrp="1"/>
          </p:cNvSpPr>
          <p:nvPr>
            <p:ph type="body" idx="4"/>
          </p:nvPr>
        </p:nvSpPr>
        <p:spPr>
          <a:xfrm>
            <a:off x="467424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78"/>
        <p:cNvGrpSpPr/>
        <p:nvPr/>
      </p:nvGrpSpPr>
      <p:grpSpPr>
        <a:xfrm>
          <a:off x="0" y="0"/>
          <a:ext cx="0" cy="0"/>
          <a:chOff x="0" y="0"/>
          <a:chExt cx="0" cy="0"/>
        </a:xfrm>
      </p:grpSpPr>
      <p:sp>
        <p:nvSpPr>
          <p:cNvPr id="179" name="Google Shape;179;p8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85"/>
          <p:cNvSpPr txBox="1">
            <a:spLocks noGrp="1"/>
          </p:cNvSpPr>
          <p:nvPr>
            <p:ph type="body" idx="1"/>
          </p:nvPr>
        </p:nvSpPr>
        <p:spPr>
          <a:xfrm>
            <a:off x="45720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85"/>
          <p:cNvSpPr txBox="1">
            <a:spLocks noGrp="1"/>
          </p:cNvSpPr>
          <p:nvPr>
            <p:ph type="body" idx="2"/>
          </p:nvPr>
        </p:nvSpPr>
        <p:spPr>
          <a:xfrm>
            <a:off x="323964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2" name="Google Shape;182;p85"/>
          <p:cNvSpPr txBox="1">
            <a:spLocks noGrp="1"/>
          </p:cNvSpPr>
          <p:nvPr>
            <p:ph type="body" idx="3"/>
          </p:nvPr>
        </p:nvSpPr>
        <p:spPr>
          <a:xfrm>
            <a:off x="6022080" y="148104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3" name="Google Shape;183;p85"/>
          <p:cNvSpPr txBox="1">
            <a:spLocks noGrp="1"/>
          </p:cNvSpPr>
          <p:nvPr>
            <p:ph type="body" idx="4"/>
          </p:nvPr>
        </p:nvSpPr>
        <p:spPr>
          <a:xfrm>
            <a:off x="45720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4" name="Google Shape;184;p85"/>
          <p:cNvSpPr txBox="1">
            <a:spLocks noGrp="1"/>
          </p:cNvSpPr>
          <p:nvPr>
            <p:ph type="body" idx="5"/>
          </p:nvPr>
        </p:nvSpPr>
        <p:spPr>
          <a:xfrm>
            <a:off x="323964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5" name="Google Shape;185;p85"/>
          <p:cNvSpPr txBox="1">
            <a:spLocks noGrp="1"/>
          </p:cNvSpPr>
          <p:nvPr>
            <p:ph type="body" idx="6"/>
          </p:nvPr>
        </p:nvSpPr>
        <p:spPr>
          <a:xfrm>
            <a:off x="6022080" y="3845160"/>
            <a:ext cx="26496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9"/>
        <p:cNvGrpSpPr/>
        <p:nvPr/>
      </p:nvGrpSpPr>
      <p:grpSpPr>
        <a:xfrm>
          <a:off x="0" y="0"/>
          <a:ext cx="0" cy="0"/>
          <a:chOff x="0" y="0"/>
          <a:chExt cx="0" cy="0"/>
        </a:xfrm>
      </p:grpSpPr>
      <p:sp>
        <p:nvSpPr>
          <p:cNvPr id="30" name="Google Shape;30;p55"/>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5"/>
          <p:cNvSpPr txBox="1">
            <a:spLocks noGrp="1"/>
          </p:cNvSpPr>
          <p:nvPr>
            <p:ph type="body" idx="1"/>
          </p:nvPr>
        </p:nvSpPr>
        <p:spPr>
          <a:xfrm>
            <a:off x="45720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55"/>
          <p:cNvSpPr txBox="1">
            <a:spLocks noGrp="1"/>
          </p:cNvSpPr>
          <p:nvPr>
            <p:ph type="body" idx="2"/>
          </p:nvPr>
        </p:nvSpPr>
        <p:spPr>
          <a:xfrm>
            <a:off x="467424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6"/>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5"/>
        <p:cNvGrpSpPr/>
        <p:nvPr/>
      </p:nvGrpSpPr>
      <p:grpSpPr>
        <a:xfrm>
          <a:off x="0" y="0"/>
          <a:ext cx="0" cy="0"/>
          <a:chOff x="0" y="0"/>
          <a:chExt cx="0" cy="0"/>
        </a:xfrm>
      </p:grpSpPr>
      <p:sp>
        <p:nvSpPr>
          <p:cNvPr id="36" name="Google Shape;36;p57"/>
          <p:cNvSpPr txBox="1">
            <a:spLocks noGrp="1"/>
          </p:cNvSpPr>
          <p:nvPr>
            <p:ph type="subTitle" idx="1"/>
          </p:nvPr>
        </p:nvSpPr>
        <p:spPr>
          <a:xfrm>
            <a:off x="457200" y="274680"/>
            <a:ext cx="8229240" cy="52977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7"/>
        <p:cNvGrpSpPr/>
        <p:nvPr/>
      </p:nvGrpSpPr>
      <p:grpSpPr>
        <a:xfrm>
          <a:off x="0" y="0"/>
          <a:ext cx="0" cy="0"/>
          <a:chOff x="0" y="0"/>
          <a:chExt cx="0" cy="0"/>
        </a:xfrm>
      </p:grpSpPr>
      <p:sp>
        <p:nvSpPr>
          <p:cNvPr id="38" name="Google Shape;38;p58"/>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8"/>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58"/>
          <p:cNvSpPr txBox="1">
            <a:spLocks noGrp="1"/>
          </p:cNvSpPr>
          <p:nvPr>
            <p:ph type="body" idx="2"/>
          </p:nvPr>
        </p:nvSpPr>
        <p:spPr>
          <a:xfrm>
            <a:off x="467424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58"/>
          <p:cNvSpPr txBox="1">
            <a:spLocks noGrp="1"/>
          </p:cNvSpPr>
          <p:nvPr>
            <p:ph type="body" idx="3"/>
          </p:nvPr>
        </p:nvSpPr>
        <p:spPr>
          <a:xfrm>
            <a:off x="45720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2"/>
        <p:cNvGrpSpPr/>
        <p:nvPr/>
      </p:nvGrpSpPr>
      <p:grpSpPr>
        <a:xfrm>
          <a:off x="0" y="0"/>
          <a:ext cx="0" cy="0"/>
          <a:chOff x="0" y="0"/>
          <a:chExt cx="0" cy="0"/>
        </a:xfrm>
      </p:grpSpPr>
      <p:sp>
        <p:nvSpPr>
          <p:cNvPr id="43" name="Google Shape;43;p59"/>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9"/>
          <p:cNvSpPr txBox="1">
            <a:spLocks noGrp="1"/>
          </p:cNvSpPr>
          <p:nvPr>
            <p:ph type="body" idx="1"/>
          </p:nvPr>
        </p:nvSpPr>
        <p:spPr>
          <a:xfrm>
            <a:off x="457200" y="1481040"/>
            <a:ext cx="4015800" cy="4525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59"/>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59"/>
          <p:cNvSpPr txBox="1">
            <a:spLocks noGrp="1"/>
          </p:cNvSpPr>
          <p:nvPr>
            <p:ph type="body" idx="3"/>
          </p:nvPr>
        </p:nvSpPr>
        <p:spPr>
          <a:xfrm>
            <a:off x="4674240" y="384516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7"/>
        <p:cNvGrpSpPr/>
        <p:nvPr/>
      </p:nvGrpSpPr>
      <p:grpSpPr>
        <a:xfrm>
          <a:off x="0" y="0"/>
          <a:ext cx="0" cy="0"/>
          <a:chOff x="0" y="0"/>
          <a:chExt cx="0" cy="0"/>
        </a:xfrm>
      </p:grpSpPr>
      <p:sp>
        <p:nvSpPr>
          <p:cNvPr id="48" name="Google Shape;48;p60"/>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0"/>
          <p:cNvSpPr txBox="1">
            <a:spLocks noGrp="1"/>
          </p:cNvSpPr>
          <p:nvPr>
            <p:ph type="body" idx="1"/>
          </p:nvPr>
        </p:nvSpPr>
        <p:spPr>
          <a:xfrm>
            <a:off x="45720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60"/>
          <p:cNvSpPr txBox="1">
            <a:spLocks noGrp="1"/>
          </p:cNvSpPr>
          <p:nvPr>
            <p:ph type="body" idx="2"/>
          </p:nvPr>
        </p:nvSpPr>
        <p:spPr>
          <a:xfrm>
            <a:off x="4674240" y="1481040"/>
            <a:ext cx="401580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60"/>
          <p:cNvSpPr txBox="1">
            <a:spLocks noGrp="1"/>
          </p:cNvSpPr>
          <p:nvPr>
            <p:ph type="body" idx="3"/>
          </p:nvPr>
        </p:nvSpPr>
        <p:spPr>
          <a:xfrm>
            <a:off x="457200" y="3845160"/>
            <a:ext cx="8229240" cy="21585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jp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47"/>
          <p:cNvCxnSpPr/>
          <p:nvPr/>
        </p:nvCxnSpPr>
        <p:spPr>
          <a:xfrm>
            <a:off x="-9000" y="5787720"/>
            <a:ext cx="3405240" cy="1084320"/>
          </a:xfrm>
          <a:prstGeom prst="straightConnector1">
            <a:avLst/>
          </a:prstGeom>
          <a:noFill/>
          <a:ln w="12050" cap="flat" cmpd="sng">
            <a:solidFill>
              <a:srgbClr val="196F85"/>
            </a:solidFill>
            <a:prstDash val="solid"/>
            <a:miter lim="8000"/>
            <a:headEnd type="none" w="sm" len="sm"/>
            <a:tailEnd type="none" w="sm" len="sm"/>
          </a:ln>
          <a:effectLst>
            <a:outerShdw blurRad="40000" dist="20000" dir="5400000" rotWithShape="0">
              <a:srgbClr val="000000">
                <a:alpha val="37647"/>
              </a:srgbClr>
            </a:outerShdw>
          </a:effectLst>
        </p:spPr>
      </p:cxnSp>
      <p:sp>
        <p:nvSpPr>
          <p:cNvPr id="11" name="Google Shape;11;p47"/>
          <p:cNvSpPr/>
          <p:nvPr/>
        </p:nvSpPr>
        <p:spPr>
          <a:xfrm>
            <a:off x="0" y="4664160"/>
            <a:ext cx="9150120" cy="360"/>
          </a:xfrm>
          <a:prstGeom prst="rtTriangle">
            <a:avLst/>
          </a:prstGeom>
          <a:gradFill>
            <a:gsLst>
              <a:gs pos="0">
                <a:srgbClr val="007795"/>
              </a:gs>
              <a:gs pos="100000">
                <a:srgbClr val="4BBADE"/>
              </a:gs>
            </a:gsLst>
            <a:lin ang="3000000" scaled="0"/>
          </a:gradFill>
          <a:ln>
            <a:noFill/>
          </a:ln>
          <a:effectLst>
            <a:outerShdw blurRad="39960" dist="2016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47"/>
          <p:cNvGrpSpPr/>
          <p:nvPr/>
        </p:nvGrpSpPr>
        <p:grpSpPr>
          <a:xfrm>
            <a:off x="-2880" y="4952880"/>
            <a:ext cx="9146880" cy="1911240"/>
            <a:chOff x="-2880" y="4952880"/>
            <a:chExt cx="9146880" cy="1911240"/>
          </a:xfrm>
        </p:grpSpPr>
        <p:sp>
          <p:nvSpPr>
            <p:cNvPr id="13" name="Google Shape;13;p47"/>
            <p:cNvSpPr/>
            <p:nvPr/>
          </p:nvSpPr>
          <p:spPr>
            <a:xfrm>
              <a:off x="1687680" y="4952880"/>
              <a:ext cx="7455960" cy="487080"/>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sp>
        <p:sp>
          <p:nvSpPr>
            <p:cNvPr id="14" name="Google Shape;14;p47"/>
            <p:cNvSpPr/>
            <p:nvPr/>
          </p:nvSpPr>
          <p:spPr>
            <a:xfrm>
              <a:off x="36360" y="5237280"/>
              <a:ext cx="9107280" cy="78876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sp>
        <p:sp>
          <p:nvSpPr>
            <p:cNvPr id="15" name="Google Shape;15;p47"/>
            <p:cNvSpPr/>
            <p:nvPr/>
          </p:nvSpPr>
          <p:spPr>
            <a:xfrm>
              <a:off x="720" y="5001120"/>
              <a:ext cx="9142920" cy="18630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14">
                <a:alphaModFix amt="50000"/>
              </a:blip>
              <a:tile tx="0" ty="0" sx="100000" sy="100000" flip="none" algn="tl"/>
            </a:blipFill>
            <a:ln>
              <a:noFill/>
            </a:ln>
            <a:effectLst>
              <a:outerShdw blurRad="39960" dist="20160" dir="5400000" rotWithShape="0">
                <a:srgbClr val="000000">
                  <a:alpha val="37647"/>
                </a:srgbClr>
              </a:outerShdw>
            </a:effectLst>
          </p:spPr>
        </p:sp>
        <p:cxnSp>
          <p:nvCxnSpPr>
            <p:cNvPr id="16" name="Google Shape;16;p47"/>
            <p:cNvCxnSpPr/>
            <p:nvPr/>
          </p:nvCxnSpPr>
          <p:spPr>
            <a:xfrm>
              <a:off x="-2880" y="4997520"/>
              <a:ext cx="9146880" cy="789840"/>
            </a:xfrm>
            <a:prstGeom prst="straightConnector1">
              <a:avLst/>
            </a:prstGeom>
            <a:noFill/>
            <a:ln w="12050" cap="flat" cmpd="sng">
              <a:solidFill>
                <a:srgbClr val="196F85"/>
              </a:solidFill>
              <a:prstDash val="solid"/>
              <a:miter lim="8000"/>
              <a:headEnd type="none" w="sm" len="sm"/>
              <a:tailEnd type="none" w="sm" len="sm"/>
            </a:ln>
            <a:effectLst>
              <a:outerShdw blurRad="40000" dist="20000" dir="5400000" rotWithShape="0">
                <a:srgbClr val="000000">
                  <a:alpha val="37647"/>
                </a:srgbClr>
              </a:outerShdw>
            </a:effectLst>
          </p:spPr>
        </p:cxnSp>
      </p:grpSp>
      <p:sp>
        <p:nvSpPr>
          <p:cNvPr id="17" name="Google Shape;17;p47"/>
          <p:cNvSpPr txBox="1">
            <a:spLocks noGrp="1"/>
          </p:cNvSpPr>
          <p:nvPr>
            <p:ph type="title"/>
          </p:nvPr>
        </p:nvSpPr>
        <p:spPr>
          <a:xfrm>
            <a:off x="685800" y="1752480"/>
            <a:ext cx="7772040" cy="182952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 name="Google Shape;18;p47"/>
          <p:cNvSpPr txBox="1">
            <a:spLocks noGrp="1"/>
          </p:cNvSpPr>
          <p:nvPr>
            <p:ph type="dt" idx="10"/>
          </p:nvPr>
        </p:nvSpPr>
        <p:spPr>
          <a:xfrm>
            <a:off x="6727680" y="6408720"/>
            <a:ext cx="1918800" cy="36468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 name="Google Shape;19;p47"/>
          <p:cNvSpPr txBox="1">
            <a:spLocks noGrp="1"/>
          </p:cNvSpPr>
          <p:nvPr>
            <p:ph type="ftr" idx="11"/>
          </p:nvPr>
        </p:nvSpPr>
        <p:spPr>
          <a:xfrm>
            <a:off x="4379760" y="6408720"/>
            <a:ext cx="2350800" cy="36468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0" name="Google Shape;20;p47"/>
          <p:cNvSpPr txBox="1">
            <a:spLocks noGrp="1"/>
          </p:cNvSpPr>
          <p:nvPr>
            <p:ph type="sldNum" idx="12"/>
          </p:nvPr>
        </p:nvSpPr>
        <p:spPr>
          <a:xfrm>
            <a:off x="8647200" y="6408720"/>
            <a:ext cx="366480" cy="364680"/>
          </a:xfrm>
          <a:prstGeom prst="rect">
            <a:avLst/>
          </a:prstGeom>
          <a:noFill/>
          <a:ln>
            <a:noFill/>
          </a:ln>
        </p:spPr>
        <p:txBody>
          <a:bodyPr spcFirstLastPara="1" wrap="square" lIns="90000" tIns="45000" rIns="90000" bIns="45000" anchor="b" anchorCtr="0">
            <a:noAutofit/>
          </a:bodyPr>
          <a:lstStyle>
            <a:lvl1pPr marL="0" marR="0" lvl="0"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1pPr>
            <a:lvl2pPr marL="0" marR="0" lvl="1"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2pPr>
            <a:lvl3pPr marL="0" marR="0" lvl="2"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3pPr>
            <a:lvl4pPr marL="0" marR="0" lvl="3"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4pPr>
            <a:lvl5pPr marL="0" marR="0" lvl="4"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5pPr>
            <a:lvl6pPr marL="0" marR="0" lvl="5"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6pPr>
            <a:lvl7pPr marL="0" marR="0" lvl="6"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7pPr>
            <a:lvl8pPr marL="0" marR="0" lvl="7"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8pPr>
            <a:lvl9pPr marL="0" marR="0" lvl="8" indent="0" algn="r" rtl="0">
              <a:lnSpc>
                <a:spcPct val="100000"/>
              </a:lnSpc>
              <a:spcBef>
                <a:spcPts val="0"/>
              </a:spcBef>
              <a:buNone/>
              <a:defRPr sz="1000" b="0" i="0" u="none" strike="noStrike" cap="none">
                <a:solidFill>
                  <a:srgbClr val="FFFFFF"/>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solidFill>
                <a:srgbClr val="000000"/>
              </a:solidFill>
              <a:latin typeface="Times New Roman"/>
              <a:ea typeface="Times New Roman"/>
              <a:cs typeface="Times New Roman"/>
              <a:sym typeface="Times New Roman"/>
            </a:endParaRPr>
          </a:p>
        </p:txBody>
      </p:sp>
      <p:sp>
        <p:nvSpPr>
          <p:cNvPr id="21" name="Google Shape;21;p47"/>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49"/>
          <p:cNvSpPr/>
          <p:nvPr/>
        </p:nvSpPr>
        <p:spPr>
          <a:xfrm>
            <a:off x="500040" y="5945040"/>
            <a:ext cx="4939920" cy="920520"/>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sp>
      <p:sp>
        <p:nvSpPr>
          <p:cNvPr id="72" name="Google Shape;72;p49"/>
          <p:cNvSpPr/>
          <p:nvPr/>
        </p:nvSpPr>
        <p:spPr>
          <a:xfrm>
            <a:off x="485640" y="5938920"/>
            <a:ext cx="3690720" cy="93312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sp>
      <p:sp>
        <p:nvSpPr>
          <p:cNvPr id="73" name="Google Shape;73;p49"/>
          <p:cNvSpPr/>
          <p:nvPr/>
        </p:nvSpPr>
        <p:spPr>
          <a:xfrm>
            <a:off x="-6120" y="5791320"/>
            <a:ext cx="3402000" cy="1080360"/>
          </a:xfrm>
          <a:prstGeom prst="rtTriangle">
            <a:avLst/>
          </a:prstGeom>
          <a:blipFill rotWithShape="1">
            <a:blip r:embed="rId14">
              <a:alphaModFix amt="50000"/>
            </a:blip>
            <a:tile tx="0" ty="0" sx="100000" sy="100000" flip="none" algn="tl"/>
          </a:blipFill>
          <a:ln>
            <a:noFill/>
          </a:ln>
          <a:effectLst>
            <a:outerShdw blurRad="39960" dist="2016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49"/>
          <p:cNvCxnSpPr/>
          <p:nvPr/>
        </p:nvCxnSpPr>
        <p:spPr>
          <a:xfrm>
            <a:off x="-9000" y="5787720"/>
            <a:ext cx="3405240" cy="1084320"/>
          </a:xfrm>
          <a:prstGeom prst="straightConnector1">
            <a:avLst/>
          </a:prstGeom>
          <a:noFill/>
          <a:ln w="12050" cap="flat" cmpd="sng">
            <a:solidFill>
              <a:srgbClr val="196F85"/>
            </a:solidFill>
            <a:prstDash val="solid"/>
            <a:miter lim="8000"/>
            <a:headEnd type="none" w="sm" len="sm"/>
            <a:tailEnd type="none" w="sm" len="sm"/>
          </a:ln>
          <a:effectLst>
            <a:outerShdw blurRad="40000" dist="20000" dir="5400000" rotWithShape="0">
              <a:srgbClr val="000000">
                <a:alpha val="37647"/>
              </a:srgbClr>
            </a:outerShdw>
          </a:effectLst>
        </p:spPr>
      </p:cxnSp>
      <p:sp>
        <p:nvSpPr>
          <p:cNvPr id="75" name="Google Shape;75;p49"/>
          <p:cNvSpPr txBox="1">
            <a:spLocks noGrp="1"/>
          </p:cNvSpPr>
          <p:nvPr>
            <p:ph type="body" id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6" name="Google Shape;76;p49"/>
          <p:cNvSpPr txBox="1">
            <a:spLocks noGrp="1"/>
          </p:cNvSpPr>
          <p:nvPr>
            <p:ph type="title"/>
          </p:nvPr>
        </p:nvSpPr>
        <p:spPr>
          <a:xfrm>
            <a:off x="457200" y="274680"/>
            <a:ext cx="8229240" cy="1142640"/>
          </a:xfrm>
          <a:prstGeom prst="rect">
            <a:avLst/>
          </a:prstGeom>
          <a:noFill/>
          <a:ln>
            <a:noFill/>
          </a:ln>
        </p:spPr>
        <p:txBody>
          <a:bodyPr spcFirstLastPara="1" wrap="square" lIns="90000" tIns="45000" rIns="90000" bIns="450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7" name="Google Shape;77;p49"/>
          <p:cNvSpPr txBox="1">
            <a:spLocks noGrp="1"/>
          </p:cNvSpPr>
          <p:nvPr>
            <p:ph type="dt" idx="10"/>
          </p:nvPr>
        </p:nvSpPr>
        <p:spPr>
          <a:xfrm>
            <a:off x="6727680" y="6408720"/>
            <a:ext cx="1918800" cy="36468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8" name="Google Shape;78;p49"/>
          <p:cNvSpPr txBox="1">
            <a:spLocks noGrp="1"/>
          </p:cNvSpPr>
          <p:nvPr>
            <p:ph type="ftr" idx="11"/>
          </p:nvPr>
        </p:nvSpPr>
        <p:spPr>
          <a:xfrm>
            <a:off x="4379760" y="6408720"/>
            <a:ext cx="2350800" cy="36468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9" name="Google Shape;79;p49"/>
          <p:cNvSpPr txBox="1">
            <a:spLocks noGrp="1"/>
          </p:cNvSpPr>
          <p:nvPr>
            <p:ph type="sldNum" idx="12"/>
          </p:nvPr>
        </p:nvSpPr>
        <p:spPr>
          <a:xfrm>
            <a:off x="8647200" y="6408720"/>
            <a:ext cx="366480" cy="364680"/>
          </a:xfrm>
          <a:prstGeom prst="rect">
            <a:avLst/>
          </a:prstGeom>
          <a:noFill/>
          <a:ln>
            <a:noFill/>
          </a:ln>
        </p:spPr>
        <p:txBody>
          <a:bodyPr spcFirstLastPara="1" wrap="square" lIns="90000" tIns="45000" rIns="90000" bIns="45000" anchor="b" anchorCtr="0">
            <a:noAutofit/>
          </a:bodyPr>
          <a:lstStyle>
            <a:lvl1pPr marL="0" marR="0" lvl="0"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p51"/>
          <p:cNvSpPr/>
          <p:nvPr/>
        </p:nvSpPr>
        <p:spPr>
          <a:xfrm>
            <a:off x="500040" y="5945040"/>
            <a:ext cx="4939920" cy="920520"/>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sp>
      <p:sp>
        <p:nvSpPr>
          <p:cNvPr id="130" name="Google Shape;130;p51"/>
          <p:cNvSpPr/>
          <p:nvPr/>
        </p:nvSpPr>
        <p:spPr>
          <a:xfrm>
            <a:off x="485640" y="5938920"/>
            <a:ext cx="3690720" cy="93312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sp>
      <p:sp>
        <p:nvSpPr>
          <p:cNvPr id="131" name="Google Shape;131;p51"/>
          <p:cNvSpPr/>
          <p:nvPr/>
        </p:nvSpPr>
        <p:spPr>
          <a:xfrm>
            <a:off x="-6120" y="5791320"/>
            <a:ext cx="3402000" cy="1080360"/>
          </a:xfrm>
          <a:prstGeom prst="rtTriangle">
            <a:avLst/>
          </a:prstGeom>
          <a:blipFill rotWithShape="1">
            <a:blip r:embed="rId14">
              <a:alphaModFix amt="50000"/>
            </a:blip>
            <a:tile tx="0" ty="0" sx="100000" sy="100000" flip="none" algn="tl"/>
          </a:blipFill>
          <a:ln>
            <a:noFill/>
          </a:ln>
          <a:effectLst>
            <a:outerShdw blurRad="39960" dist="2016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51"/>
          <p:cNvCxnSpPr/>
          <p:nvPr/>
        </p:nvCxnSpPr>
        <p:spPr>
          <a:xfrm>
            <a:off x="-9000" y="5787720"/>
            <a:ext cx="3405240" cy="1084320"/>
          </a:xfrm>
          <a:prstGeom prst="straightConnector1">
            <a:avLst/>
          </a:prstGeom>
          <a:noFill/>
          <a:ln w="12050" cap="flat" cmpd="sng">
            <a:solidFill>
              <a:srgbClr val="196F85"/>
            </a:solidFill>
            <a:prstDash val="solid"/>
            <a:miter lim="8000"/>
            <a:headEnd type="none" w="sm" len="sm"/>
            <a:tailEnd type="none" w="sm" len="sm"/>
          </a:ln>
          <a:effectLst>
            <a:outerShdw blurRad="40000" dist="20000" dir="5400000" rotWithShape="0">
              <a:srgbClr val="000000">
                <a:alpha val="37647"/>
              </a:srgbClr>
            </a:outerShdw>
          </a:effectLst>
        </p:spPr>
      </p:cxnSp>
      <p:sp>
        <p:nvSpPr>
          <p:cNvPr id="133" name="Google Shape;133;p51"/>
          <p:cNvSpPr txBox="1">
            <a:spLocks noGrp="1"/>
          </p:cNvSpPr>
          <p:nvPr>
            <p:ph type="dt" idx="10"/>
          </p:nvPr>
        </p:nvSpPr>
        <p:spPr>
          <a:xfrm>
            <a:off x="6727680" y="6408720"/>
            <a:ext cx="1918800" cy="36468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4" name="Google Shape;134;p51"/>
          <p:cNvSpPr txBox="1">
            <a:spLocks noGrp="1"/>
          </p:cNvSpPr>
          <p:nvPr>
            <p:ph type="ftr" idx="11"/>
          </p:nvPr>
        </p:nvSpPr>
        <p:spPr>
          <a:xfrm>
            <a:off x="4379760" y="6408720"/>
            <a:ext cx="2350800" cy="364680"/>
          </a:xfrm>
          <a:prstGeom prst="rect">
            <a:avLst/>
          </a:prstGeom>
          <a:noFill/>
          <a:ln>
            <a:noFill/>
          </a:ln>
        </p:spPr>
        <p:txBody>
          <a:bodyPr spcFirstLastPara="1" wrap="square" lIns="90000" tIns="45000" rIns="90000" bIns="450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5" name="Google Shape;135;p51"/>
          <p:cNvSpPr txBox="1">
            <a:spLocks noGrp="1"/>
          </p:cNvSpPr>
          <p:nvPr>
            <p:ph type="sldNum" idx="12"/>
          </p:nvPr>
        </p:nvSpPr>
        <p:spPr>
          <a:xfrm>
            <a:off x="8647200" y="6408720"/>
            <a:ext cx="366480" cy="364680"/>
          </a:xfrm>
          <a:prstGeom prst="rect">
            <a:avLst/>
          </a:prstGeom>
          <a:noFill/>
          <a:ln>
            <a:noFill/>
          </a:ln>
        </p:spPr>
        <p:txBody>
          <a:bodyPr spcFirstLastPara="1" wrap="square" lIns="90000" tIns="45000" rIns="90000" bIns="45000" anchor="b" anchorCtr="0">
            <a:noAutofit/>
          </a:bodyPr>
          <a:lstStyle>
            <a:lvl1pPr marL="0" marR="0" lvl="0"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buNone/>
              <a:defRPr sz="10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it-IT"/>
              <a:t>‹n.›</a:t>
            </a:fld>
            <a:endParaRPr>
              <a:latin typeface="Times New Roman"/>
              <a:ea typeface="Times New Roman"/>
              <a:cs typeface="Times New Roman"/>
              <a:sym typeface="Times New Roman"/>
            </a:endParaRPr>
          </a:p>
        </p:txBody>
      </p:sp>
      <p:sp>
        <p:nvSpPr>
          <p:cNvPr id="136" name="Google Shape;136;p5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7" name="Google Shape;137;p51"/>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47.jp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jpe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5.jpg"/><Relationship Id="rId4" Type="http://schemas.openxmlformats.org/officeDocument/2006/relationships/image" Target="../media/image66.jp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jpeg"/><Relationship Id="rId6" Type="http://schemas.openxmlformats.org/officeDocument/2006/relationships/image" Target="../media/image73.jpeg"/><Relationship Id="rId7" Type="http://schemas.openxmlformats.org/officeDocument/2006/relationships/image" Target="../media/image74.jpeg"/><Relationship Id="rId8" Type="http://schemas.openxmlformats.org/officeDocument/2006/relationships/image" Target="../media/image75.jpeg"/><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jpeg"/><Relationship Id="rId6" Type="http://schemas.openxmlformats.org/officeDocument/2006/relationships/image" Target="../media/image79.jpeg"/><Relationship Id="rId7" Type="http://schemas.openxmlformats.org/officeDocument/2006/relationships/image" Target="../media/image80.png"/><Relationship Id="rId8" Type="http://schemas.openxmlformats.org/officeDocument/2006/relationships/image" Target="../media/image81.jpe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g"/><Relationship Id="rId6" Type="http://schemas.openxmlformats.org/officeDocument/2006/relationships/image" Target="../media/image85.jpeg"/><Relationship Id="rId7" Type="http://schemas.openxmlformats.org/officeDocument/2006/relationships/image" Target="../media/image86.pn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88.jpeg"/><Relationship Id="rId5" Type="http://schemas.openxmlformats.org/officeDocument/2006/relationships/image" Target="../media/image89.jpeg"/><Relationship Id="rId6" Type="http://schemas.openxmlformats.org/officeDocument/2006/relationships/image" Target="../media/image90.jpeg"/><Relationship Id="rId7" Type="http://schemas.openxmlformats.org/officeDocument/2006/relationships/image" Target="../media/image91.jpeg"/><Relationship Id="rId8" Type="http://schemas.openxmlformats.org/officeDocument/2006/relationships/image" Target="../media/image92.png"/><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hyperlink" Target="http://www.iccomoborgovico.gov.it/" TargetMode="External"/><Relationship Id="rId4" Type="http://schemas.openxmlformats.org/officeDocument/2006/relationships/image" Target="../media/image93.png"/><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hyperlink" Target="https://como.ecivis.i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 Id="rId3" Type="http://schemas.openxmlformats.org/officeDocument/2006/relationships/image" Target="../media/image9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9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
          <p:cNvSpPr txBox="1"/>
          <p:nvPr/>
        </p:nvSpPr>
        <p:spPr>
          <a:xfrm>
            <a:off x="685800" y="257817"/>
            <a:ext cx="7772040" cy="503640"/>
          </a:xfrm>
          <a:prstGeom prst="rect">
            <a:avLst/>
          </a:prstGeom>
          <a:noFill/>
          <a:ln>
            <a:noFill/>
          </a:ln>
        </p:spPr>
        <p:txBody>
          <a:bodyPr spcFirstLastPara="1" wrap="square" lIns="90000" tIns="45000" rIns="90000" bIns="45000" anchor="b" anchorCtr="0">
            <a:noAutofit/>
          </a:bodyPr>
          <a:lstStyle/>
          <a:p>
            <a:pPr marL="0" marR="0" lvl="0" indent="0" algn="ctr" rtl="0">
              <a:lnSpc>
                <a:spcPct val="100000"/>
              </a:lnSpc>
              <a:spcBef>
                <a:spcPts val="0"/>
              </a:spcBef>
              <a:spcAft>
                <a:spcPts val="0"/>
              </a:spcAft>
              <a:buNone/>
            </a:pPr>
            <a:r>
              <a:rPr lang="it-IT" sz="1200" b="1" i="0" u="none" strike="noStrike" cap="none" dirty="0">
                <a:solidFill>
                  <a:srgbClr val="464646"/>
                </a:solidFill>
                <a:latin typeface="Overlock"/>
                <a:ea typeface="Overlock"/>
                <a:cs typeface="Overlock"/>
                <a:sym typeface="Overlock"/>
              </a:rPr>
              <a:t>ISTITUTO COMPRENSIVO </a:t>
            </a:r>
            <a:r>
              <a:rPr lang="it-IT" sz="1200" b="0" i="0" u="none" strike="noStrike" cap="none" dirty="0"/>
              <a:t/>
            </a:r>
            <a:br>
              <a:rPr lang="it-IT" sz="1200" b="0" i="0" u="none" strike="noStrike" cap="none" dirty="0"/>
            </a:br>
            <a:r>
              <a:rPr lang="it-IT" sz="1200" b="1" i="0" u="none" strike="noStrike" cap="none" dirty="0">
                <a:solidFill>
                  <a:srgbClr val="464646"/>
                </a:solidFill>
                <a:latin typeface="Overlock"/>
                <a:ea typeface="Overlock"/>
                <a:cs typeface="Overlock"/>
                <a:sym typeface="Overlock"/>
              </a:rPr>
              <a:t>COMO BORGOVICO</a:t>
            </a:r>
            <a:endParaRPr sz="1200" b="0" i="0" u="none" strike="noStrike" cap="none" dirty="0">
              <a:solidFill>
                <a:srgbClr val="000000"/>
              </a:solidFill>
              <a:sym typeface="Arial"/>
            </a:endParaRPr>
          </a:p>
        </p:txBody>
      </p:sp>
      <p:sp>
        <p:nvSpPr>
          <p:cNvPr id="191" name="Google Shape;191;p1"/>
          <p:cNvSpPr txBox="1"/>
          <p:nvPr/>
        </p:nvSpPr>
        <p:spPr>
          <a:xfrm>
            <a:off x="685800" y="793343"/>
            <a:ext cx="7772040" cy="153909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it-IT" sz="3600" b="1" i="0" u="none" strike="noStrike" cap="none" dirty="0">
                <a:solidFill>
                  <a:srgbClr val="00B0F0"/>
                </a:solidFill>
                <a:latin typeface="Overlock"/>
                <a:ea typeface="Overlock"/>
                <a:cs typeface="Overlock"/>
                <a:sym typeface="Overlock"/>
              </a:rPr>
              <a:t>Scuola primaria “ Nazario Sauro”</a:t>
            </a:r>
            <a:endParaRPr sz="3600" b="0" i="0" u="none" strike="noStrike" cap="none" dirty="0">
              <a:latin typeface="Arial"/>
              <a:ea typeface="Arial"/>
              <a:cs typeface="Arial"/>
              <a:sym typeface="Arial"/>
            </a:endParaRPr>
          </a:p>
          <a:p>
            <a:pPr marL="0" marR="0" lvl="0" indent="0" algn="l" rtl="0">
              <a:lnSpc>
                <a:spcPct val="100000"/>
              </a:lnSpc>
              <a:spcBef>
                <a:spcPts val="400"/>
              </a:spcBef>
              <a:spcAft>
                <a:spcPts val="0"/>
              </a:spcAft>
              <a:buNone/>
            </a:pPr>
            <a:r>
              <a:rPr lang="it-IT" sz="3600" b="1" i="0" u="none" strike="noStrike" cap="none" dirty="0">
                <a:solidFill>
                  <a:srgbClr val="00B0F0"/>
                </a:solidFill>
                <a:latin typeface="Overlock"/>
                <a:ea typeface="Overlock"/>
                <a:cs typeface="Overlock"/>
                <a:sym typeface="Overlock"/>
              </a:rPr>
              <a:t>             via Perti 10 – </a:t>
            </a:r>
            <a:r>
              <a:rPr lang="it-IT" sz="3600" b="1" i="0" u="none" strike="noStrike" cap="none" dirty="0" smtClean="0">
                <a:solidFill>
                  <a:srgbClr val="00B0F0"/>
                </a:solidFill>
                <a:latin typeface="Overlock"/>
                <a:ea typeface="Overlock"/>
                <a:cs typeface="Overlock"/>
                <a:sym typeface="Overlock"/>
              </a:rPr>
              <a:t>Como</a:t>
            </a:r>
          </a:p>
          <a:p>
            <a:pPr marL="0" marR="0" lvl="0" indent="0" algn="l" rtl="0">
              <a:lnSpc>
                <a:spcPct val="100000"/>
              </a:lnSpc>
              <a:spcBef>
                <a:spcPts val="400"/>
              </a:spcBef>
              <a:spcAft>
                <a:spcPts val="0"/>
              </a:spcAft>
              <a:buNone/>
            </a:pPr>
            <a:endParaRPr sz="3600" b="0" i="0" u="none" strike="noStrike" cap="none" dirty="0">
              <a:latin typeface="Arial"/>
              <a:ea typeface="Arial"/>
              <a:cs typeface="Arial"/>
              <a:sym typeface="Arial"/>
            </a:endParaRPr>
          </a:p>
          <a:p>
            <a:pPr marL="0" marR="0" lvl="0" indent="0" algn="ctr" rtl="0">
              <a:lnSpc>
                <a:spcPct val="100000"/>
              </a:lnSpc>
              <a:spcBef>
                <a:spcPts val="400"/>
              </a:spcBef>
              <a:spcAft>
                <a:spcPts val="0"/>
              </a:spcAft>
              <a:buNone/>
            </a:pPr>
            <a:r>
              <a:rPr lang="it-IT" sz="3200" b="1" i="0" u="none" strike="noStrike" cap="none" dirty="0" smtClean="0">
                <a:solidFill>
                  <a:srgbClr val="00B0F0"/>
                </a:solidFill>
                <a:latin typeface="Overlock"/>
                <a:ea typeface="Overlock"/>
                <a:cs typeface="Overlock"/>
                <a:sym typeface="Overlock"/>
              </a:rPr>
              <a:t>LA SCUOLA </a:t>
            </a:r>
            <a:endParaRPr sz="3200" b="0" i="0" u="none" strike="noStrike" cap="none" dirty="0">
              <a:sym typeface="Arial"/>
            </a:endParaRPr>
          </a:p>
          <a:p>
            <a:pPr marL="0" marR="0" lvl="0" indent="0" algn="ctr" rtl="0">
              <a:lnSpc>
                <a:spcPct val="100000"/>
              </a:lnSpc>
              <a:spcBef>
                <a:spcPts val="400"/>
              </a:spcBef>
              <a:spcAft>
                <a:spcPts val="0"/>
              </a:spcAft>
              <a:buNone/>
            </a:pPr>
            <a:r>
              <a:rPr lang="it-IT" sz="3200" b="1" i="0" u="none" strike="noStrike" cap="none" dirty="0">
                <a:solidFill>
                  <a:srgbClr val="00B0F0"/>
                </a:solidFill>
                <a:latin typeface="Overlock"/>
                <a:ea typeface="Overlock"/>
                <a:cs typeface="Overlock"/>
                <a:sym typeface="Overlock"/>
              </a:rPr>
              <a:t>dei linguaggi creativi</a:t>
            </a:r>
            <a:endParaRPr sz="3200" b="0" i="0" u="none" strike="noStrike" cap="none" dirty="0">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p:nvPr/>
        </p:nvSpPr>
        <p:spPr>
          <a:xfrm>
            <a:off x="457200" y="1553040"/>
            <a:ext cx="8229240" cy="51159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632"/>
              <a:buFont typeface="Courier New"/>
              <a:buChar char="o"/>
            </a:pPr>
            <a:r>
              <a:rPr lang="it-IT" sz="2400" b="1" i="0" u="none" strike="noStrike" cap="none">
                <a:solidFill>
                  <a:srgbClr val="000000"/>
                </a:solidFill>
                <a:latin typeface="Twentieth Century"/>
                <a:ea typeface="Twentieth Century"/>
                <a:cs typeface="Twentieth Century"/>
                <a:sym typeface="Twentieth Century"/>
              </a:rPr>
              <a:t>DIDATTICA INCLUSIVA</a:t>
            </a:r>
            <a:endParaRPr sz="24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2400" b="0" i="0" u="none" strike="noStrike" cap="none">
                <a:solidFill>
                  <a:srgbClr val="000000"/>
                </a:solidFill>
                <a:latin typeface="Twentieth Century"/>
                <a:ea typeface="Twentieth Century"/>
                <a:cs typeface="Twentieth Century"/>
                <a:sym typeface="Twentieth Century"/>
              </a:rPr>
              <a:t>Adozione di una didattica personalizzata, nella prospettiva di una presa in carico globale ed inclusiva di tutti gli alunni</a:t>
            </a:r>
            <a:endParaRPr sz="24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Courier New"/>
              <a:buChar char="o"/>
            </a:pPr>
            <a:r>
              <a:rPr lang="it-IT" sz="2400" b="1" i="0" u="none" strike="noStrike" cap="none">
                <a:solidFill>
                  <a:srgbClr val="000000"/>
                </a:solidFill>
                <a:latin typeface="Twentieth Century"/>
                <a:ea typeface="Twentieth Century"/>
                <a:cs typeface="Twentieth Century"/>
                <a:sym typeface="Twentieth Century"/>
              </a:rPr>
              <a:t>INCLUSIONE ALUNNI STRANIERI</a:t>
            </a:r>
            <a:endParaRPr sz="24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2400" b="0" i="0" u="none" strike="noStrike" cap="none">
                <a:solidFill>
                  <a:srgbClr val="000000"/>
                </a:solidFill>
                <a:latin typeface="Twentieth Century"/>
                <a:ea typeface="Twentieth Century"/>
                <a:cs typeface="Twentieth Century"/>
                <a:sym typeface="Twentieth Century"/>
              </a:rPr>
              <a:t>Protocollo di Accoglienza per favorirne l’inserimento e       l’integrazione</a:t>
            </a:r>
            <a:endParaRPr sz="24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Courier New"/>
              <a:buChar char="o"/>
            </a:pPr>
            <a:r>
              <a:rPr lang="it-IT" sz="2400" b="1" i="0" u="none" strike="noStrike" cap="none">
                <a:solidFill>
                  <a:srgbClr val="000000"/>
                </a:solidFill>
                <a:latin typeface="Twentieth Century"/>
                <a:ea typeface="Twentieth Century"/>
                <a:cs typeface="Twentieth Century"/>
                <a:sym typeface="Twentieth Century"/>
              </a:rPr>
              <a:t>INCLUSIONE ALUNNI CON BISOGNI EDUCATIVI SPECIALI</a:t>
            </a:r>
            <a:endParaRPr sz="24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2400" b="0" i="0" u="none" strike="noStrike" cap="none">
                <a:solidFill>
                  <a:srgbClr val="000000"/>
                </a:solidFill>
                <a:latin typeface="Twentieth Century"/>
                <a:ea typeface="Twentieth Century"/>
                <a:cs typeface="Twentieth Century"/>
                <a:sym typeface="Twentieth Century"/>
              </a:rPr>
              <a:t>Protocollo di Accoglienza per favorirne l’inserimento e l’integrazione </a:t>
            </a:r>
            <a:endParaRPr sz="24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a:p>
            <a:pPr marL="365760" marR="0" lvl="0" indent="-25560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a:p>
            <a:pPr marL="365760" marR="0" lvl="0" indent="-255600" algn="ctr"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p:txBody>
      </p:sp>
      <p:sp>
        <p:nvSpPr>
          <p:cNvPr id="264" name="Google Shape;264;p10"/>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
        <p:nvSpPr>
          <p:cNvPr id="265" name="Google Shape;265;p10"/>
          <p:cNvSpPr/>
          <p:nvPr/>
        </p:nvSpPr>
        <p:spPr>
          <a:xfrm>
            <a:off x="47088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rotWithShape="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ahoma"/>
                <a:ea typeface="Tahoma"/>
                <a:cs typeface="Tahoma"/>
                <a:sym typeface="Tahoma"/>
              </a:rPr>
              <a:t>Principi educativi</a:t>
            </a:r>
            <a:endParaRPr sz="41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p:nvPr/>
        </p:nvSpPr>
        <p:spPr>
          <a:xfrm>
            <a:off x="457200" y="1553040"/>
            <a:ext cx="8229240" cy="51159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109440" marR="0" lvl="0" indent="0" algn="l" rtl="0">
              <a:lnSpc>
                <a:spcPct val="100000"/>
              </a:lnSpc>
              <a:spcBef>
                <a:spcPts val="0"/>
              </a:spcBef>
              <a:spcAft>
                <a:spcPts val="0"/>
              </a:spcAft>
              <a:buNone/>
            </a:pPr>
            <a:r>
              <a:rPr lang="it-IT" sz="2400" b="0" i="0" u="none" strike="noStrike" cap="none">
                <a:solidFill>
                  <a:srgbClr val="000000"/>
                </a:solidFill>
                <a:latin typeface="Twentieth Century"/>
                <a:ea typeface="Twentieth Century"/>
                <a:cs typeface="Twentieth Century"/>
                <a:sym typeface="Twentieth Century"/>
              </a:rPr>
              <a:t>In conformità con le linee educative contenute nel Piano dell'Offerta Formativa sono previsti nel curricolo scolastico anche progetti collegati ad ambiti pluridisciplinari che hanno lo scopo di ampliare le conoscenze e arricchire le esperienze:</a:t>
            </a:r>
            <a:endParaRPr sz="2400" b="0" i="0" u="none" strike="noStrike" cap="none">
              <a:solidFill>
                <a:srgbClr val="000000"/>
              </a:solidFill>
              <a:latin typeface="Twentieth Century"/>
              <a:ea typeface="Twentieth Century"/>
              <a:cs typeface="Twentieth Century"/>
              <a:sym typeface="Twentieth Century"/>
            </a:endParaRPr>
          </a:p>
          <a:p>
            <a:pPr marL="0" marR="0" lvl="0" indent="0" algn="ctr" rtl="0">
              <a:lnSpc>
                <a:spcPct val="100000"/>
              </a:lnSpc>
              <a:spcBef>
                <a:spcPts val="400"/>
              </a:spcBef>
              <a:spcAft>
                <a:spcPts val="0"/>
              </a:spcAft>
              <a:buNone/>
            </a:pPr>
            <a:r>
              <a:rPr lang="it-IT" sz="2000" b="1" i="0" u="none" strike="noStrike" cap="none">
                <a:solidFill>
                  <a:srgbClr val="000000"/>
                </a:solidFill>
                <a:latin typeface="Twentieth Century"/>
                <a:ea typeface="Twentieth Century"/>
                <a:cs typeface="Twentieth Century"/>
                <a:sym typeface="Twentieth Century"/>
              </a:rPr>
              <a:t>PROGETTI DI ISTITUTO</a:t>
            </a:r>
            <a:endParaRPr sz="2000" b="0" i="0" u="none" strike="noStrike" cap="none">
              <a:solidFill>
                <a:srgbClr val="000000"/>
              </a:solidFill>
              <a:latin typeface="Twentieth Century"/>
              <a:ea typeface="Twentieth Century"/>
              <a:cs typeface="Twentieth Century"/>
              <a:sym typeface="Twentieth Century"/>
            </a:endParaRPr>
          </a:p>
          <a:p>
            <a:pPr marL="109440" marR="0" lvl="0" indent="0" algn="ctr" rtl="0">
              <a:lnSpc>
                <a:spcPct val="100000"/>
              </a:lnSpc>
              <a:spcBef>
                <a:spcPts val="400"/>
              </a:spcBef>
              <a:spcAft>
                <a:spcPts val="0"/>
              </a:spcAft>
              <a:buNone/>
            </a:pPr>
            <a:endParaRPr sz="20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Noto Sans Symbols"/>
              <a:buChar char="⮚"/>
            </a:pPr>
            <a:r>
              <a:rPr lang="it-IT" sz="2400" b="1" i="1" u="none" strike="noStrike" cap="none">
                <a:solidFill>
                  <a:srgbClr val="000000"/>
                </a:solidFill>
                <a:latin typeface="Twentieth Century"/>
                <a:ea typeface="Twentieth Century"/>
                <a:cs typeface="Twentieth Century"/>
                <a:sym typeface="Twentieth Century"/>
              </a:rPr>
              <a:t>Progetti PON- FSE</a:t>
            </a:r>
            <a:endParaRPr sz="24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Noto Sans Symbols"/>
              <a:buChar char="⮚"/>
            </a:pPr>
            <a:r>
              <a:rPr lang="it-IT" sz="2400" b="1" i="1" u="none" strike="noStrike" cap="none">
                <a:solidFill>
                  <a:srgbClr val="000000"/>
                </a:solidFill>
                <a:latin typeface="Twentieth Century"/>
                <a:ea typeface="Twentieth Century"/>
                <a:cs typeface="Twentieth Century"/>
                <a:sym typeface="Twentieth Century"/>
              </a:rPr>
              <a:t>Progetto musicale d'Istituto</a:t>
            </a:r>
            <a:endParaRPr sz="24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Noto Sans Symbols"/>
              <a:buChar char="⮚"/>
            </a:pPr>
            <a:r>
              <a:rPr lang="it-IT" sz="2400" b="1" i="1" u="none" strike="noStrike" cap="none">
                <a:solidFill>
                  <a:srgbClr val="000000"/>
                </a:solidFill>
                <a:latin typeface="Twentieth Century"/>
                <a:ea typeface="Twentieth Century"/>
                <a:cs typeface="Twentieth Century"/>
                <a:sym typeface="Twentieth Century"/>
              </a:rPr>
              <a:t>Progetto </a:t>
            </a:r>
            <a:r>
              <a:rPr lang="it-IT" sz="2400" b="1" i="1" u="sng" strike="noStrike" cap="none">
                <a:solidFill>
                  <a:srgbClr val="000000"/>
                </a:solidFill>
                <a:latin typeface="Twentieth Century"/>
                <a:ea typeface="Twentieth Century"/>
                <a:cs typeface="Twentieth Century"/>
                <a:sym typeface="Twentieth Century"/>
              </a:rPr>
              <a:t>continuità</a:t>
            </a:r>
            <a:r>
              <a:rPr lang="it-IT" sz="2400" b="1" i="1" u="none" strike="noStrike" cap="none">
                <a:solidFill>
                  <a:srgbClr val="000000"/>
                </a:solidFill>
                <a:latin typeface="Twentieth Century"/>
                <a:ea typeface="Twentieth Century"/>
                <a:cs typeface="Twentieth Century"/>
                <a:sym typeface="Twentieth Century"/>
              </a:rPr>
              <a:t> e orientamento:</a:t>
            </a:r>
            <a:endParaRPr sz="2400" b="0" i="0" u="none" strike="noStrike" cap="none">
              <a:solidFill>
                <a:srgbClr val="000000"/>
              </a:solidFill>
              <a:latin typeface="Twentieth Century"/>
              <a:ea typeface="Twentieth Century"/>
              <a:cs typeface="Twentieth Century"/>
              <a:sym typeface="Twentieth Century"/>
            </a:endParaRPr>
          </a:p>
          <a:p>
            <a:pPr marL="365760" marR="0" lvl="0" indent="-255600" algn="l" rtl="0">
              <a:lnSpc>
                <a:spcPct val="100000"/>
              </a:lnSpc>
              <a:spcBef>
                <a:spcPts val="400"/>
              </a:spcBef>
              <a:spcAft>
                <a:spcPts val="0"/>
              </a:spcAft>
              <a:buNone/>
            </a:pPr>
            <a:r>
              <a:rPr lang="it-IT" sz="2400" b="1" i="1" u="none" strike="noStrike" cap="none">
                <a:solidFill>
                  <a:srgbClr val="000000"/>
                </a:solidFill>
                <a:latin typeface="Twentieth Century"/>
                <a:ea typeface="Twentieth Century"/>
                <a:cs typeface="Twentieth Century"/>
                <a:sym typeface="Twentieth Century"/>
              </a:rPr>
              <a:t>   </a:t>
            </a:r>
            <a:r>
              <a:rPr lang="it-IT" sz="2000" b="1" i="0" u="none" strike="noStrike" cap="none">
                <a:solidFill>
                  <a:srgbClr val="000000"/>
                </a:solidFill>
                <a:latin typeface="Twentieth Century"/>
                <a:ea typeface="Twentieth Century"/>
                <a:cs typeface="Twentieth Century"/>
                <a:sym typeface="Twentieth Century"/>
              </a:rPr>
              <a:t>attività con la Scuola dell'Infanzia e la Scuola Secondaria di Primo Grado per facilitare il passaggio tra ordini di scuola</a:t>
            </a:r>
            <a:endParaRPr sz="2000" b="0" i="0" u="none" strike="noStrike" cap="none">
              <a:solidFill>
                <a:srgbClr val="000000"/>
              </a:solidFill>
              <a:latin typeface="Twentieth Century"/>
              <a:ea typeface="Twentieth Century"/>
              <a:cs typeface="Twentieth Century"/>
              <a:sym typeface="Twentieth Century"/>
            </a:endParaRPr>
          </a:p>
          <a:p>
            <a:pPr marL="0" marR="0" lvl="0" indent="0" algn="ctr" rtl="0">
              <a:lnSpc>
                <a:spcPct val="100000"/>
              </a:lnSpc>
              <a:spcBef>
                <a:spcPts val="400"/>
              </a:spcBef>
              <a:spcAft>
                <a:spcPts val="0"/>
              </a:spcAft>
              <a:buNone/>
            </a:pPr>
            <a:endParaRPr sz="2000" b="0" i="0" u="none" strike="noStrike" cap="none">
              <a:solidFill>
                <a:srgbClr val="000000"/>
              </a:solidFill>
              <a:latin typeface="Twentieth Century"/>
              <a:ea typeface="Twentieth Century"/>
              <a:cs typeface="Twentieth Century"/>
              <a:sym typeface="Twentieth Century"/>
            </a:endParaRPr>
          </a:p>
          <a:p>
            <a:pPr marL="0" marR="0" lvl="0" indent="0" algn="ctr" rtl="0">
              <a:lnSpc>
                <a:spcPct val="100000"/>
              </a:lnSpc>
              <a:spcBef>
                <a:spcPts val="400"/>
              </a:spcBef>
              <a:spcAft>
                <a:spcPts val="0"/>
              </a:spcAft>
              <a:buNone/>
            </a:pPr>
            <a:endParaRPr sz="2000" b="0" i="0" u="none" strike="noStrike" cap="none">
              <a:solidFill>
                <a:srgbClr val="000000"/>
              </a:solidFill>
              <a:latin typeface="Twentieth Century"/>
              <a:ea typeface="Twentieth Century"/>
              <a:cs typeface="Twentieth Century"/>
              <a:sym typeface="Twentieth Century"/>
            </a:endParaRPr>
          </a:p>
        </p:txBody>
      </p:sp>
      <p:sp>
        <p:nvSpPr>
          <p:cNvPr id="271" name="Google Shape;271;p11"/>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
        <p:nvSpPr>
          <p:cNvPr id="272" name="Google Shape;272;p11"/>
          <p:cNvSpPr/>
          <p:nvPr/>
        </p:nvSpPr>
        <p:spPr>
          <a:xfrm>
            <a:off x="47088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rotWithShape="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ahoma"/>
                <a:ea typeface="Tahoma"/>
                <a:cs typeface="Tahoma"/>
                <a:sym typeface="Tahoma"/>
              </a:rPr>
              <a:t>Offerta formativa di Istituto</a:t>
            </a:r>
            <a:endParaRPr sz="4100" b="0" i="0" u="none" strike="noStrike" cap="none">
              <a:latin typeface="Arial"/>
              <a:ea typeface="Arial"/>
              <a:cs typeface="Arial"/>
              <a:sym typeface="Arial"/>
            </a:endParaRPr>
          </a:p>
        </p:txBody>
      </p:sp>
      <p:pic>
        <p:nvPicPr>
          <p:cNvPr id="273" name="Google Shape;273;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71400" y="3888720"/>
            <a:ext cx="1367640" cy="477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txBox="1"/>
          <p:nvPr/>
        </p:nvSpPr>
        <p:spPr>
          <a:xfrm>
            <a:off x="457200" y="1417680"/>
            <a:ext cx="8229240" cy="525132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457200" marR="0" lvl="0" indent="0" algn="l" rtl="0">
              <a:lnSpc>
                <a:spcPct val="100000"/>
              </a:lnSpc>
              <a:spcBef>
                <a:spcPts val="400"/>
              </a:spcBef>
              <a:spcAft>
                <a:spcPts val="0"/>
              </a:spcAft>
              <a:buNone/>
            </a:pPr>
            <a:r>
              <a:rPr lang="it-IT" sz="2800" b="0" i="0" u="none" strike="noStrike" cap="none">
                <a:solidFill>
                  <a:srgbClr val="000000"/>
                </a:solidFill>
                <a:latin typeface="Twentieth Century"/>
                <a:ea typeface="Twentieth Century"/>
                <a:cs typeface="Twentieth Century"/>
                <a:sym typeface="Twentieth Century"/>
              </a:rPr>
              <a:t>In conformità con le linee educative contenute nel Piano Triennale dell'Offerta Formativa, ogni anno viene realizzato un </a:t>
            </a:r>
            <a:r>
              <a:rPr lang="it-IT" sz="2800" b="1" i="0" u="none" strike="noStrike" cap="none">
                <a:solidFill>
                  <a:srgbClr val="000000"/>
                </a:solidFill>
                <a:latin typeface="Twentieth Century"/>
                <a:ea typeface="Twentieth Century"/>
                <a:cs typeface="Twentieth Century"/>
                <a:sym typeface="Twentieth Century"/>
              </a:rPr>
              <a:t>macro progetto </a:t>
            </a:r>
            <a:r>
              <a:rPr lang="it-IT" sz="2800" b="0" i="0" u="none" strike="noStrike" cap="none">
                <a:solidFill>
                  <a:srgbClr val="000000"/>
                </a:solidFill>
                <a:latin typeface="Twentieth Century"/>
                <a:ea typeface="Twentieth Century"/>
                <a:cs typeface="Twentieth Century"/>
                <a:sym typeface="Twentieth Century"/>
              </a:rPr>
              <a:t>tematico che coinvolge progetti e laboratori collegati ai diversi ambiti disciplinari per ampliare le conoscenze e arricchire le esperienze; la tematica è legata anche a proposte del territorio: in relazione ad ogni fascia di età e quindi di interesse si sviluppano laboratori che coinvolgono tutte le discipline (trasversali) anche in sinergia con i partner.</a:t>
            </a:r>
            <a:endParaRPr sz="2800" b="0" i="0" u="none" strike="noStrike" cap="none">
              <a:solidFill>
                <a:srgbClr val="000000"/>
              </a:solidFill>
              <a:latin typeface="Twentieth Century"/>
              <a:ea typeface="Twentieth Century"/>
              <a:cs typeface="Twentieth Century"/>
              <a:sym typeface="Twentieth Century"/>
            </a:endParaRPr>
          </a:p>
        </p:txBody>
      </p:sp>
      <p:sp>
        <p:nvSpPr>
          <p:cNvPr id="279" name="Google Shape;279;p12"/>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
        <p:nvSpPr>
          <p:cNvPr id="280" name="Google Shape;280;p12"/>
          <p:cNvSpPr/>
          <p:nvPr/>
        </p:nvSpPr>
        <p:spPr>
          <a:xfrm>
            <a:off x="47088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rotWithShape="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ahoma"/>
                <a:ea typeface="Tahoma"/>
                <a:cs typeface="Tahoma"/>
                <a:sym typeface="Tahoma"/>
              </a:rPr>
              <a:t>Offerta formativa di plesso</a:t>
            </a:r>
            <a:endParaRPr sz="41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txBox="1"/>
          <p:nvPr/>
        </p:nvSpPr>
        <p:spPr>
          <a:xfrm>
            <a:off x="457200" y="1481050"/>
            <a:ext cx="8585100" cy="452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a:latin typeface="Overlock"/>
              <a:ea typeface="Overlock"/>
              <a:cs typeface="Overlock"/>
              <a:sym typeface="Overlock"/>
            </a:endParaRPr>
          </a:p>
          <a:p>
            <a:pPr marL="0" marR="0" lvl="0" indent="0" algn="l" rtl="0">
              <a:lnSpc>
                <a:spcPct val="100000"/>
              </a:lnSpc>
              <a:spcBef>
                <a:spcPts val="0"/>
              </a:spcBef>
              <a:spcAft>
                <a:spcPts val="0"/>
              </a:spcAft>
              <a:buNone/>
            </a:pPr>
            <a:r>
              <a:rPr lang="it-IT" sz="2700" b="0" i="0" u="none" strike="noStrike" cap="none">
                <a:solidFill>
                  <a:srgbClr val="000000"/>
                </a:solidFill>
                <a:latin typeface="Overlock"/>
                <a:ea typeface="Overlock"/>
                <a:cs typeface="Overlock"/>
                <a:sym typeface="Overlock"/>
              </a:rPr>
              <a:t>2013-2014: IL BUIO NON E’ ASSENZA DI LUCE</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2014-2015: NON ROMPIAMO LE SCATOLE  –  EXPO 2015-2016: IDENTIKIT DELLA FIABA</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2016-2017: IN VIAGGIO…..</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2017-2018: L’ARTE DELL’ ILLUSTRARE</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2018-2019: NOI!</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2019-2020: IL PIANETA TERRA…SIAMO NOI!</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2020-2021: RODARI: FACCIAMO PROVVISTE DI OTTIMISMO!</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2021-2022: SOGNO….</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p:txBody>
      </p:sp>
      <p:sp>
        <p:nvSpPr>
          <p:cNvPr id="286" name="Google Shape;286;p13"/>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I   macroprogetti</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457200" y="2637000"/>
            <a:ext cx="8229240" cy="33699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p:txBody>
      </p:sp>
      <p:sp>
        <p:nvSpPr>
          <p:cNvPr id="292" name="Google Shape;292;p14"/>
          <p:cNvSpPr txBox="1"/>
          <p:nvPr/>
        </p:nvSpPr>
        <p:spPr>
          <a:xfrm>
            <a:off x="457200" y="274680"/>
            <a:ext cx="8229240" cy="171396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1800" b="0" i="0" u="none" strike="noStrike" cap="none"/>
              <a:t/>
            </a:r>
            <a:br>
              <a:rPr lang="it-IT" sz="1800" b="0" i="0" u="none" strike="noStrike" cap="none"/>
            </a:br>
            <a:r>
              <a:rPr lang="it-IT" sz="5324" b="1">
                <a:solidFill>
                  <a:srgbClr val="0070C0"/>
                </a:solidFill>
                <a:latin typeface="Overlock"/>
                <a:ea typeface="Overlock"/>
                <a:cs typeface="Overlock"/>
                <a:sym typeface="Overlock"/>
              </a:rPr>
              <a:t>SOGNO...</a:t>
            </a:r>
            <a:endParaRPr sz="4100" b="0" i="0" u="none" strike="noStrike" cap="none">
              <a:solidFill>
                <a:srgbClr val="000000"/>
              </a:solidFill>
              <a:latin typeface="Arial"/>
              <a:ea typeface="Arial"/>
              <a:cs typeface="Arial"/>
              <a:sym typeface="Arial"/>
            </a:endParaRPr>
          </a:p>
        </p:txBody>
      </p:sp>
      <p:pic>
        <p:nvPicPr>
          <p:cNvPr id="293" name="Google Shape;29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88900" y="2177425"/>
            <a:ext cx="2411702" cy="2411698"/>
          </a:xfrm>
          <a:prstGeom prst="rect">
            <a:avLst/>
          </a:prstGeom>
          <a:noFill/>
          <a:ln>
            <a:noFill/>
          </a:ln>
        </p:spPr>
      </p:pic>
      <p:pic>
        <p:nvPicPr>
          <p:cNvPr id="294" name="Google Shape;294;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412022">
            <a:off x="6583676" y="499100"/>
            <a:ext cx="948825" cy="1265100"/>
          </a:xfrm>
          <a:prstGeom prst="rect">
            <a:avLst/>
          </a:prstGeom>
          <a:noFill/>
          <a:ln>
            <a:noFill/>
          </a:ln>
        </p:spPr>
      </p:pic>
      <p:pic>
        <p:nvPicPr>
          <p:cNvPr id="295" name="Google Shape;295;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1656171">
            <a:off x="1242896" y="576800"/>
            <a:ext cx="832300" cy="1109724"/>
          </a:xfrm>
          <a:prstGeom prst="rect">
            <a:avLst/>
          </a:prstGeom>
          <a:noFill/>
          <a:ln>
            <a:noFill/>
          </a:ln>
        </p:spPr>
      </p:pic>
      <p:pic>
        <p:nvPicPr>
          <p:cNvPr id="296" name="Google Shape;296;p14"/>
          <p:cNvPicPr preferRelativeResize="0"/>
          <p:nvPr/>
        </p:nvPicPr>
        <p:blipFill rotWithShape="1">
          <a:blip r:embed="rId6" cstate="screen">
            <a:alphaModFix/>
            <a:extLst>
              <a:ext uri="{28A0092B-C50C-407E-A947-70E740481C1C}">
                <a14:useLocalDpi xmlns:a14="http://schemas.microsoft.com/office/drawing/2010/main"/>
              </a:ext>
            </a:extLst>
          </a:blip>
          <a:srcRect t="-22834"/>
          <a:stretch/>
        </p:blipFill>
        <p:spPr>
          <a:xfrm rot="-1587050">
            <a:off x="6242583" y="4539351"/>
            <a:ext cx="1375025" cy="2024218"/>
          </a:xfrm>
          <a:prstGeom prst="rect">
            <a:avLst/>
          </a:prstGeom>
          <a:noFill/>
          <a:ln>
            <a:noFill/>
          </a:ln>
        </p:spPr>
      </p:pic>
      <p:pic>
        <p:nvPicPr>
          <p:cNvPr id="297" name="Google Shape;297;p14"/>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333900" y="2177425"/>
            <a:ext cx="2411698" cy="2411702"/>
          </a:xfrm>
          <a:prstGeom prst="rect">
            <a:avLst/>
          </a:prstGeom>
          <a:noFill/>
          <a:ln>
            <a:noFill/>
          </a:ln>
        </p:spPr>
      </p:pic>
      <p:pic>
        <p:nvPicPr>
          <p:cNvPr id="299" name="Google Shape;299;p1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1297623">
            <a:off x="3866179" y="4673662"/>
            <a:ext cx="1375035" cy="17037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p:nvPr/>
        </p:nvSpPr>
        <p:spPr>
          <a:xfrm>
            <a:off x="457200" y="1553040"/>
            <a:ext cx="8229240" cy="51159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Noto Sans Symbols"/>
              <a:buChar char="🞂"/>
            </a:pPr>
            <a:r>
              <a:rPr lang="it-IT" sz="2400" b="0" i="0" u="none" strike="noStrike" cap="none">
                <a:solidFill>
                  <a:srgbClr val="000000"/>
                </a:solidFill>
                <a:latin typeface="Twentieth Century"/>
                <a:ea typeface="Twentieth Century"/>
                <a:cs typeface="Twentieth Century"/>
                <a:sym typeface="Twentieth Century"/>
              </a:rPr>
              <a:t>La metodologia attiva, ampiamente sperimentata in questi anni, permette di coinvolgere i bambini nel processo di apprendimento in modo totalizzante, attraverso una </a:t>
            </a:r>
            <a:r>
              <a:rPr lang="it-IT" sz="2400" b="1" i="0" u="none" strike="noStrike" cap="none">
                <a:solidFill>
                  <a:srgbClr val="000000"/>
                </a:solidFill>
                <a:latin typeface="Twentieth Century"/>
                <a:ea typeface="Twentieth Century"/>
                <a:cs typeface="Twentieth Century"/>
                <a:sym typeface="Twentieth Century"/>
              </a:rPr>
              <a:t>didattica per competenze</a:t>
            </a:r>
            <a:r>
              <a:rPr lang="it-IT" sz="2400" b="0" i="0" u="none" strike="noStrike" cap="none">
                <a:solidFill>
                  <a:srgbClr val="000000"/>
                </a:solidFill>
                <a:latin typeface="Twentieth Century"/>
                <a:ea typeface="Twentieth Century"/>
                <a:cs typeface="Twentieth Century"/>
                <a:sym typeface="Twentieth Century"/>
              </a:rPr>
              <a:t>, dove i bambini apprendono il “tutto” approfondendo lo “specifico” delle discipline.</a:t>
            </a:r>
            <a:endParaRPr sz="24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Noto Sans Symbols"/>
              <a:buChar char="🞂"/>
            </a:pPr>
            <a:r>
              <a:rPr lang="it-IT" sz="2400" b="0" i="0" u="none" strike="noStrike" cap="none">
                <a:solidFill>
                  <a:srgbClr val="000000"/>
                </a:solidFill>
                <a:latin typeface="Twentieth Century"/>
                <a:ea typeface="Twentieth Century"/>
                <a:cs typeface="Twentieth Century"/>
                <a:sym typeface="Twentieth Century"/>
              </a:rPr>
              <a:t>Il </a:t>
            </a:r>
            <a:r>
              <a:rPr lang="it-IT" sz="2400" b="1" i="0" u="none" strike="noStrike" cap="none">
                <a:solidFill>
                  <a:srgbClr val="000000"/>
                </a:solidFill>
                <a:latin typeface="Twentieth Century"/>
                <a:ea typeface="Twentieth Century"/>
                <a:cs typeface="Twentieth Century"/>
                <a:sym typeface="Twentieth Century"/>
              </a:rPr>
              <a:t>fare </a:t>
            </a:r>
            <a:r>
              <a:rPr lang="it-IT" sz="2400" b="0" i="0" u="none" strike="noStrike" cap="none">
                <a:solidFill>
                  <a:srgbClr val="000000"/>
                </a:solidFill>
                <a:latin typeface="Twentieth Century"/>
                <a:ea typeface="Twentieth Century"/>
                <a:cs typeface="Twentieth Century"/>
                <a:sym typeface="Twentieth Century"/>
              </a:rPr>
              <a:t>e lo</a:t>
            </a:r>
            <a:r>
              <a:rPr lang="it-IT" sz="2400" b="1" i="0" u="none" strike="noStrike" cap="none">
                <a:solidFill>
                  <a:srgbClr val="000000"/>
                </a:solidFill>
                <a:latin typeface="Twentieth Century"/>
                <a:ea typeface="Twentieth Century"/>
                <a:cs typeface="Twentieth Century"/>
                <a:sym typeface="Twentieth Century"/>
              </a:rPr>
              <a:t> sperimentare per apprendere </a:t>
            </a:r>
            <a:r>
              <a:rPr lang="it-IT" sz="2400" b="0" i="0" u="none" strike="noStrike" cap="none">
                <a:solidFill>
                  <a:srgbClr val="000000"/>
                </a:solidFill>
                <a:latin typeface="Twentieth Century"/>
                <a:ea typeface="Twentieth Century"/>
                <a:cs typeface="Twentieth Century"/>
                <a:sym typeface="Twentieth Century"/>
              </a:rPr>
              <a:t> permettono la presa di coscienza, da parte degli studenti, degli argomenti interiorizzati in un sapere che è spendibile sempre.</a:t>
            </a:r>
            <a:endParaRPr sz="2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p:txBody>
      </p:sp>
      <p:sp>
        <p:nvSpPr>
          <p:cNvPr id="305" name="Google Shape;305;p15"/>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
        <p:nvSpPr>
          <p:cNvPr id="306" name="Google Shape;306;p15"/>
          <p:cNvSpPr/>
          <p:nvPr/>
        </p:nvSpPr>
        <p:spPr>
          <a:xfrm>
            <a:off x="47088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rotWithShape="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3075" b="1" i="0" u="none" strike="noStrike" cap="none">
                <a:solidFill>
                  <a:srgbClr val="00B0F0"/>
                </a:solidFill>
                <a:latin typeface="Tahoma"/>
                <a:ea typeface="Tahoma"/>
                <a:cs typeface="Tahoma"/>
                <a:sym typeface="Tahoma"/>
              </a:rPr>
              <a:t>Principi metodologici e didattici</a:t>
            </a:r>
            <a:endParaRPr sz="3075"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txBox="1"/>
          <p:nvPr/>
        </p:nvSpPr>
        <p:spPr>
          <a:xfrm>
            <a:off x="457200" y="1553040"/>
            <a:ext cx="8229240" cy="51159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Clr>
                <a:srgbClr val="2DA2BF"/>
              </a:buClr>
              <a:buSzPts val="2176"/>
              <a:buFont typeface="Noto Sans Symbols"/>
              <a:buChar char="🞂"/>
            </a:pPr>
            <a:r>
              <a:rPr lang="it-IT" sz="3200" b="1" i="0" u="none" strike="noStrike" cap="none">
                <a:solidFill>
                  <a:srgbClr val="000000"/>
                </a:solidFill>
                <a:latin typeface="Twentieth Century"/>
                <a:ea typeface="Twentieth Century"/>
                <a:cs typeface="Twentieth Century"/>
                <a:sym typeface="Twentieth Century"/>
              </a:rPr>
              <a:t>Didattica laboratoriale e sperimentale </a:t>
            </a:r>
            <a:endParaRPr sz="32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3200" b="0" i="0" u="none" strike="noStrike" cap="none">
                <a:solidFill>
                  <a:srgbClr val="000000"/>
                </a:solidFill>
                <a:latin typeface="Twentieth Century"/>
                <a:ea typeface="Twentieth Century"/>
                <a:cs typeface="Twentieth Century"/>
                <a:sym typeface="Twentieth Century"/>
              </a:rPr>
              <a:t>in cui possano realizzarsi situazioni di  apprendimento che coniughino conoscenze e abilità specifiche, in una dimensione progettuale, fatta anche di sperimentazione ed esplorazione.</a:t>
            </a:r>
            <a:endParaRPr sz="3200" b="0" i="0" u="none" strike="noStrike" cap="none">
              <a:solidFill>
                <a:srgbClr val="000000"/>
              </a:solidFill>
              <a:latin typeface="Twentieth Century"/>
              <a:ea typeface="Twentieth Century"/>
              <a:cs typeface="Twentieth Century"/>
              <a:sym typeface="Twentieth Century"/>
            </a:endParaRPr>
          </a:p>
        </p:txBody>
      </p:sp>
      <p:sp>
        <p:nvSpPr>
          <p:cNvPr id="312" name="Google Shape;312;p16"/>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
        <p:nvSpPr>
          <p:cNvPr id="313" name="Google Shape;313;p16"/>
          <p:cNvSpPr/>
          <p:nvPr/>
        </p:nvSpPr>
        <p:spPr>
          <a:xfrm>
            <a:off x="47088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rotWithShape="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3075" b="1" i="0" u="none" strike="noStrike" cap="none">
                <a:solidFill>
                  <a:srgbClr val="00B0F0"/>
                </a:solidFill>
                <a:latin typeface="Tahoma"/>
                <a:ea typeface="Tahoma"/>
                <a:cs typeface="Tahoma"/>
                <a:sym typeface="Tahoma"/>
              </a:rPr>
              <a:t>Principi metodologici e didattici</a:t>
            </a:r>
            <a:endParaRPr sz="3075"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p:nvPr/>
        </p:nvSpPr>
        <p:spPr>
          <a:xfrm>
            <a:off x="457200" y="1481040"/>
            <a:ext cx="8229240" cy="497196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partecipazione attiva dei bambini nel progettare e nel fare</a:t>
            </a:r>
            <a:endParaRPr sz="40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40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4000" b="0" i="0" u="none" strike="noStrike" cap="none">
              <a:solidFill>
                <a:srgbClr val="000000"/>
              </a:solidFill>
              <a:latin typeface="Twentieth Century"/>
              <a:ea typeface="Twentieth Century"/>
              <a:cs typeface="Twentieth Century"/>
              <a:sym typeface="Twentieth Century"/>
            </a:endParaRPr>
          </a:p>
        </p:txBody>
      </p:sp>
      <p:sp>
        <p:nvSpPr>
          <p:cNvPr id="319" name="Google Shape;319;p17"/>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pic>
        <p:nvPicPr>
          <p:cNvPr id="320" name="Google Shape;320;p17" descr="Immag026.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84000" y="3645000"/>
            <a:ext cx="3528000" cy="2736000"/>
          </a:xfrm>
          <a:prstGeom prst="rect">
            <a:avLst/>
          </a:prstGeom>
          <a:noFill/>
          <a:ln w="190500" cap="rnd" cmpd="sng">
            <a:solidFill>
              <a:srgbClr val="FFFFFF"/>
            </a:solidFill>
            <a:prstDash val="solid"/>
            <a:round/>
            <a:headEnd type="none" w="sm" len="sm"/>
            <a:tailEnd type="none" w="sm" len="sm"/>
          </a:ln>
          <a:effectLst>
            <a:outerShdw blurRad="50040" algn="tl" rotWithShape="0">
              <a:srgbClr val="000000">
                <a:alpha val="40784"/>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8"/>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sperimentazione diretta </a:t>
            </a:r>
            <a:endParaRPr sz="4000" b="0" i="0" u="none" strike="noStrike" cap="none">
              <a:solidFill>
                <a:srgbClr val="000000"/>
              </a:solidFill>
              <a:latin typeface="Twentieth Century"/>
              <a:ea typeface="Twentieth Century"/>
              <a:cs typeface="Twentieth Century"/>
              <a:sym typeface="Twentieth Century"/>
            </a:endParaRPr>
          </a:p>
        </p:txBody>
      </p:sp>
      <p:sp>
        <p:nvSpPr>
          <p:cNvPr id="326" name="Google Shape;326;p18"/>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
        <p:nvSpPr>
          <p:cNvPr id="327" name="Google Shape;327;p18"/>
          <p:cNvSpPr/>
          <p:nvPr/>
        </p:nvSpPr>
        <p:spPr>
          <a:xfrm>
            <a:off x="4860000" y="2565360"/>
            <a:ext cx="2670840" cy="3911400"/>
          </a:xfrm>
          <a:prstGeom prst="roundRect">
            <a:avLst>
              <a:gd name="adj" fmla="val 8594"/>
            </a:avLst>
          </a:prstGeom>
          <a:blipFill rotWithShape="1">
            <a:blip r:embed="rId3" cstate="screen">
              <a:alphaModFix/>
              <a:extLst>
                <a:ext uri="{28A0092B-C50C-407E-A947-70E740481C1C}">
                  <a14:useLocalDpi xmlns:a14="http://schemas.microsoft.com/office/drawing/2010/main"/>
                </a:ext>
              </a:extLst>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rot="5400000">
            <a:off x="483480" y="2981160"/>
            <a:ext cx="3906360" cy="2929680"/>
          </a:xfrm>
          <a:prstGeom prst="roundRect">
            <a:avLst>
              <a:gd name="adj" fmla="val 16667"/>
            </a:avLst>
          </a:prstGeom>
          <a:blipFill rotWithShape="0">
            <a:blip r:embed="rId4" cstate="screen">
              <a:alphaModFix/>
              <a:extLst>
                <a:ext uri="{28A0092B-C50C-407E-A947-70E740481C1C}">
                  <a14:useLocalDpi xmlns:a14="http://schemas.microsoft.com/office/drawing/2010/main"/>
                </a:ext>
              </a:extLst>
            </a:blip>
            <a:stretch>
              <a:fillRect/>
            </a:stretch>
          </a:blipFill>
          <a:ln>
            <a:noFill/>
          </a:ln>
          <a:effectLst>
            <a:reflection stA="52000" endA="300" endPos="35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9"/>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ricerca di materiali e fonti</a:t>
            </a:r>
            <a:endParaRPr sz="4000" b="0" i="0" u="none" strike="noStrike" cap="none">
              <a:solidFill>
                <a:srgbClr val="000000"/>
              </a:solidFill>
              <a:latin typeface="Twentieth Century"/>
              <a:ea typeface="Twentieth Century"/>
              <a:cs typeface="Twentieth Century"/>
              <a:sym typeface="Twentieth Century"/>
            </a:endParaRPr>
          </a:p>
        </p:txBody>
      </p:sp>
      <p:sp>
        <p:nvSpPr>
          <p:cNvPr id="334" name="Google Shape;334;p19"/>
          <p:cNvSpPr/>
          <p:nvPr/>
        </p:nvSpPr>
        <p:spPr>
          <a:xfrm>
            <a:off x="3924000" y="2925000"/>
            <a:ext cx="4876560" cy="3657240"/>
          </a:xfrm>
          <a:prstGeom prst="roundRect">
            <a:avLst>
              <a:gd name="adj" fmla="val 8594"/>
            </a:avLst>
          </a:prstGeom>
          <a:blipFill rotWithShape="1">
            <a:blip r:embed="rId3" cstate="screen">
              <a:alphaModFix/>
              <a:extLst>
                <a:ext uri="{28A0092B-C50C-407E-A947-70E740481C1C}">
                  <a14:useLocalDpi xmlns:a14="http://schemas.microsoft.com/office/drawing/2010/main"/>
                </a:ext>
              </a:extLst>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
        <p:nvSpPr>
          <p:cNvPr id="336" name="Google Shape;336;p19"/>
          <p:cNvSpPr/>
          <p:nvPr/>
        </p:nvSpPr>
        <p:spPr>
          <a:xfrm>
            <a:off x="683640" y="2205000"/>
            <a:ext cx="3528000" cy="2736000"/>
          </a:xfrm>
          <a:prstGeom prst="roundRect">
            <a:avLst>
              <a:gd name="adj" fmla="val 8594"/>
            </a:avLst>
          </a:prstGeom>
          <a:blipFill rotWithShape="1">
            <a:blip r:embed="rId4" cstate="screen">
              <a:alphaModFix/>
              <a:extLst>
                <a:ext uri="{28A0092B-C50C-407E-A947-70E740481C1C}">
                  <a14:useLocalDpi xmlns:a14="http://schemas.microsoft.com/office/drawing/2010/main"/>
                </a:ext>
              </a:extLst>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40000" y="1556640"/>
            <a:ext cx="3942000" cy="2836800"/>
          </a:xfrm>
          <a:prstGeom prst="rect">
            <a:avLst/>
          </a:prstGeom>
          <a:noFill/>
          <a:ln>
            <a:noFill/>
          </a:ln>
        </p:spPr>
      </p:pic>
      <p:sp>
        <p:nvSpPr>
          <p:cNvPr id="201" name="Google Shape;201;p2"/>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000" b="1" i="0" u="none" strike="noStrike" cap="none">
                <a:solidFill>
                  <a:srgbClr val="1FAECD"/>
                </a:solidFill>
                <a:latin typeface="Twentieth Century"/>
                <a:ea typeface="Twentieth Century"/>
                <a:cs typeface="Twentieth Century"/>
                <a:sym typeface="Twentieth Century"/>
              </a:rPr>
              <a:t>Posizione</a:t>
            </a:r>
            <a:r>
              <a:rPr lang="it-IT" sz="3600" b="1" i="0" u="none" strike="noStrike" cap="none">
                <a:solidFill>
                  <a:srgbClr val="1FAECD"/>
                </a:solidFill>
                <a:latin typeface="Twentieth Century"/>
                <a:ea typeface="Twentieth Century"/>
                <a:cs typeface="Twentieth Century"/>
                <a:sym typeface="Twentieth Century"/>
              </a:rPr>
              <a:t> </a:t>
            </a:r>
            <a:endParaRPr sz="3600" b="0" i="0" u="none" strike="noStrike" cap="none">
              <a:solidFill>
                <a:srgbClr val="000000"/>
              </a:solidFill>
              <a:latin typeface="Arial"/>
              <a:ea typeface="Arial"/>
              <a:cs typeface="Arial"/>
              <a:sym typeface="Arial"/>
            </a:endParaRPr>
          </a:p>
        </p:txBody>
      </p:sp>
      <p:pic>
        <p:nvPicPr>
          <p:cNvPr id="202" name="Google Shape;202;p2" descr="Foto Sede Enam.jpg"/>
          <p:cNvPicPr preferRelativeResize="0"/>
          <p:nvPr/>
        </p:nvPicPr>
        <p:blipFill rotWithShape="1">
          <a:blip r:embed="rId4">
            <a:alphaModFix/>
          </a:blip>
          <a:srcRect/>
          <a:stretch/>
        </p:blipFill>
        <p:spPr>
          <a:xfrm>
            <a:off x="755640" y="1556640"/>
            <a:ext cx="3101040" cy="2838600"/>
          </a:xfrm>
          <a:prstGeom prst="rect">
            <a:avLst/>
          </a:prstGeom>
          <a:noFill/>
          <a:ln>
            <a:noFill/>
          </a:ln>
        </p:spPr>
      </p:pic>
      <p:sp>
        <p:nvSpPr>
          <p:cNvPr id="203" name="Google Shape;203;p2"/>
          <p:cNvSpPr/>
          <p:nvPr/>
        </p:nvSpPr>
        <p:spPr>
          <a:xfrm>
            <a:off x="6372360" y="2277000"/>
            <a:ext cx="503640" cy="431640"/>
          </a:xfrm>
          <a:prstGeom prst="ellipse">
            <a:avLst/>
          </a:prstGeom>
          <a:noFill/>
          <a:ln w="571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2080" y="4586760"/>
            <a:ext cx="7549920" cy="2284920"/>
          </a:xfrm>
          <a:prstGeom prst="rect">
            <a:avLst/>
          </a:prstGeom>
          <a:noFill/>
          <a:ln>
            <a:noFill/>
          </a:ln>
        </p:spPr>
        <p:txBody>
          <a:bodyPr spcFirstLastPara="1" wrap="square" lIns="90000" tIns="45000" rIns="90000" bIns="45000" anchor="t" anchorCtr="0">
            <a:spAutoFit/>
          </a:bodyPr>
          <a:lstStyle/>
          <a:p>
            <a:pPr marL="285840" marR="0" lvl="0" indent="-285480" algn="l" rtl="0">
              <a:lnSpc>
                <a:spcPct val="100000"/>
              </a:lnSpc>
              <a:spcBef>
                <a:spcPts val="0"/>
              </a:spcBef>
              <a:spcAft>
                <a:spcPts val="0"/>
              </a:spcAft>
              <a:buClr>
                <a:srgbClr val="000000"/>
              </a:buClr>
              <a:buSzPts val="1800"/>
              <a:buFont typeface="Arial"/>
              <a:buChar char="•"/>
            </a:pPr>
            <a:r>
              <a:rPr lang="it-IT" sz="1800" b="0" i="0" u="none" strike="noStrike" cap="none">
                <a:solidFill>
                  <a:srgbClr val="000000"/>
                </a:solidFill>
                <a:latin typeface="Twentieth Century"/>
                <a:ea typeface="Twentieth Century"/>
                <a:cs typeface="Twentieth Century"/>
                <a:sym typeface="Twentieth Century"/>
              </a:rPr>
              <a:t>nel centro di Como in zona pedonale</a:t>
            </a:r>
            <a:endParaRPr sz="18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800"/>
              <a:buFont typeface="Arial"/>
              <a:buChar char="•"/>
            </a:pPr>
            <a:r>
              <a:rPr lang="it-IT" sz="1800" b="0" i="0" u="none" strike="noStrike" cap="none">
                <a:solidFill>
                  <a:srgbClr val="000000"/>
                </a:solidFill>
                <a:latin typeface="Twentieth Century"/>
                <a:ea typeface="Twentieth Century"/>
                <a:cs typeface="Twentieth Century"/>
                <a:sym typeface="Twentieth Century"/>
              </a:rPr>
              <a:t>a fianco del  Comune</a:t>
            </a:r>
            <a:endParaRPr sz="18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800"/>
              <a:buFont typeface="Arial"/>
              <a:buChar char="•"/>
            </a:pPr>
            <a:r>
              <a:rPr lang="it-IT" sz="1800" b="0" i="0" u="none" strike="noStrike" cap="none">
                <a:solidFill>
                  <a:srgbClr val="000000"/>
                </a:solidFill>
                <a:latin typeface="Twentieth Century"/>
                <a:ea typeface="Twentieth Century"/>
                <a:cs typeface="Twentieth Century"/>
                <a:sym typeface="Twentieth Century"/>
              </a:rPr>
              <a:t>vicino al Museo Civico, al Teatro Sociale, alla Biblioteca e alla Pinacoteca</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it-IT" sz="1800" b="0" i="0" u="none" strike="noStrike" cap="none">
                <a:solidFill>
                  <a:srgbClr val="000000"/>
                </a:solidFill>
                <a:latin typeface="Arial"/>
                <a:ea typeface="Arial"/>
                <a:cs typeface="Arial"/>
                <a:sym typeface="Arial"/>
              </a:rPr>
              <a:t> </a:t>
            </a:r>
            <a:endParaRPr sz="1800" b="0" i="0" u="none" strike="noStrike" cap="none">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0" descr="03012011137.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52000" y="2709000"/>
            <a:ext cx="2252520" cy="3573000"/>
          </a:xfrm>
          <a:prstGeom prst="rect">
            <a:avLst/>
          </a:prstGeom>
          <a:noFill/>
          <a:ln>
            <a:noFill/>
          </a:ln>
        </p:spPr>
      </p:pic>
      <p:sp>
        <p:nvSpPr>
          <p:cNvPr id="342" name="Google Shape;342;p20"/>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109440" marR="0" lvl="0" indent="0" algn="l" rtl="0">
              <a:lnSpc>
                <a:spcPct val="100000"/>
              </a:lnSpc>
              <a:spcBef>
                <a:spcPts val="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confronto costante tra pari</a:t>
            </a:r>
            <a:endParaRPr sz="40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(peer tutoring)</a:t>
            </a:r>
            <a:endParaRPr sz="4000" b="0" i="0" u="none" strike="noStrike" cap="none">
              <a:solidFill>
                <a:srgbClr val="000000"/>
              </a:solidFill>
              <a:latin typeface="Twentieth Century"/>
              <a:ea typeface="Twentieth Century"/>
              <a:cs typeface="Twentieth Century"/>
              <a:sym typeface="Twentieth Century"/>
            </a:endParaRPr>
          </a:p>
        </p:txBody>
      </p:sp>
      <p:sp>
        <p:nvSpPr>
          <p:cNvPr id="343" name="Google Shape;343;p20"/>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pic>
        <p:nvPicPr>
          <p:cNvPr id="344" name="Google Shape;344;p20" descr="114_0968.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99640" y="3645000"/>
            <a:ext cx="3762360" cy="23896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1" descr="13122011466.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83640" y="2925000"/>
            <a:ext cx="4876560" cy="365724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sp>
        <p:nvSpPr>
          <p:cNvPr id="350" name="Google Shape;350;p21"/>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109440" marR="0" lvl="0" indent="0" algn="l" rtl="0">
              <a:lnSpc>
                <a:spcPct val="100000"/>
              </a:lnSpc>
              <a:spcBef>
                <a:spcPts val="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lavori di gruppo </a:t>
            </a:r>
            <a:endParaRPr sz="40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(cooperative learning)</a:t>
            </a:r>
            <a:endParaRPr sz="4000" b="0" i="0" u="none" strike="noStrike" cap="none">
              <a:solidFill>
                <a:srgbClr val="000000"/>
              </a:solidFill>
              <a:latin typeface="Twentieth Century"/>
              <a:ea typeface="Twentieth Century"/>
              <a:cs typeface="Twentieth Century"/>
              <a:sym typeface="Twentieth Century"/>
            </a:endParaRPr>
          </a:p>
        </p:txBody>
      </p:sp>
      <p:sp>
        <p:nvSpPr>
          <p:cNvPr id="351" name="Google Shape;351;p21"/>
          <p:cNvSpPr txBox="1"/>
          <p:nvPr/>
        </p:nvSpPr>
        <p:spPr>
          <a:xfrm>
            <a:off x="467640" y="26064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2" descr="08112010044.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20000" y="2925000"/>
            <a:ext cx="4876560" cy="3657240"/>
          </a:xfrm>
          <a:prstGeom prst="rect">
            <a:avLst/>
          </a:prstGeom>
          <a:noFill/>
          <a:ln w="190500" cap="sq" cmpd="sng">
            <a:solidFill>
              <a:srgbClr val="92D050"/>
            </a:solidFill>
            <a:prstDash val="dash"/>
            <a:miter lim="8000"/>
            <a:headEnd type="none" w="sm" len="sm"/>
            <a:tailEnd type="none" w="sm" len="sm"/>
          </a:ln>
          <a:effectLst>
            <a:outerShdw blurRad="254160" algn="bl" rotWithShape="0">
              <a:srgbClr val="000000">
                <a:alpha val="42745"/>
              </a:srgbClr>
            </a:outerShdw>
          </a:effectLst>
        </p:spPr>
      </p:pic>
      <p:sp>
        <p:nvSpPr>
          <p:cNvPr id="357" name="Google Shape;357;p22"/>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discussioni guidate e non</a:t>
            </a:r>
            <a:endParaRPr sz="40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4000" b="1" i="0" u="none" strike="noStrike" cap="none">
                <a:solidFill>
                  <a:srgbClr val="000000"/>
                </a:solidFill>
                <a:latin typeface="Twentieth Century"/>
                <a:ea typeface="Twentieth Century"/>
                <a:cs typeface="Twentieth Century"/>
                <a:sym typeface="Twentieth Century"/>
              </a:rPr>
              <a:t>  (brain storming)</a:t>
            </a:r>
            <a:endParaRPr sz="4000" b="0" i="0" u="none" strike="noStrike" cap="none">
              <a:solidFill>
                <a:srgbClr val="000000"/>
              </a:solidFill>
              <a:latin typeface="Twentieth Century"/>
              <a:ea typeface="Twentieth Century"/>
              <a:cs typeface="Twentieth Century"/>
              <a:sym typeface="Twentieth Century"/>
            </a:endParaRPr>
          </a:p>
        </p:txBody>
      </p:sp>
      <p:sp>
        <p:nvSpPr>
          <p:cNvPr id="358" name="Google Shape;358;p22"/>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Linee metodologiche</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p:nvPr/>
        </p:nvSpPr>
        <p:spPr>
          <a:xfrm>
            <a:off x="457200" y="1625040"/>
            <a:ext cx="8229240" cy="48279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Noto Sans Symbols"/>
              <a:buChar char="🞂"/>
            </a:pPr>
            <a:r>
              <a:rPr lang="it-IT" sz="2400" b="0" i="0" u="none" strike="noStrike" cap="none">
                <a:solidFill>
                  <a:srgbClr val="000000"/>
                </a:solidFill>
                <a:latin typeface="Twentieth Century"/>
                <a:ea typeface="Twentieth Century"/>
                <a:cs typeface="Twentieth Century"/>
                <a:sym typeface="Twentieth Century"/>
              </a:rPr>
              <a:t>..hanno un ruolo di guida, di regia super partes, lasciando ai bambini il fondamentale momento di sperimentare autonomamente e consolidare le esperienze coinvolgenti in apprendimenti. </a:t>
            </a:r>
            <a:endParaRPr sz="24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632"/>
              <a:buFont typeface="Noto Sans Symbols"/>
              <a:buChar char="🞂"/>
            </a:pPr>
            <a:r>
              <a:rPr lang="it-IT" sz="2400" b="0" i="0" u="none" strike="noStrike" cap="none">
                <a:solidFill>
                  <a:srgbClr val="000000"/>
                </a:solidFill>
                <a:latin typeface="Twentieth Century"/>
                <a:ea typeface="Twentieth Century"/>
                <a:cs typeface="Twentieth Century"/>
                <a:sym typeface="Twentieth Century"/>
              </a:rPr>
              <a:t>..assumono un ruolo di facilitatore ed organizzatore delle attività, strutturando “ambienti di apprendimento” in cui gli studenti, favoriti da un clima relazionale positivo, trasformano ogni attività di apprendimento in un processo di “problem solving di gruppo”, conseguendo obiettivi il cui raggiungimento richiede il contributo personale di tutti, competenza di Educazione Civica.</a:t>
            </a:r>
            <a:endParaRPr sz="2400" b="0" i="0" u="none" strike="noStrike" cap="none">
              <a:solidFill>
                <a:srgbClr val="000000"/>
              </a:solidFill>
              <a:latin typeface="Twentieth Century"/>
              <a:ea typeface="Twentieth Century"/>
              <a:cs typeface="Twentieth Century"/>
              <a:sym typeface="Twentieth Century"/>
            </a:endParaRPr>
          </a:p>
        </p:txBody>
      </p:sp>
      <p:sp>
        <p:nvSpPr>
          <p:cNvPr id="364" name="Google Shape;364;p23"/>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Le insegnanti..</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4"/>
          <p:cNvSpPr txBox="1"/>
          <p:nvPr/>
        </p:nvSpPr>
        <p:spPr>
          <a:xfrm>
            <a:off x="457200" y="705960"/>
            <a:ext cx="8229240" cy="589104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904"/>
              <a:buFont typeface="Noto Sans Symbols"/>
              <a:buChar char="🞂"/>
            </a:pPr>
            <a:r>
              <a:rPr lang="it-IT" sz="2800" b="0" i="0" u="none" strike="noStrike" cap="none">
                <a:solidFill>
                  <a:srgbClr val="000000"/>
                </a:solidFill>
                <a:latin typeface="Twentieth Century"/>
                <a:ea typeface="Twentieth Century"/>
                <a:cs typeface="Twentieth Century"/>
                <a:sym typeface="Twentieth Century"/>
              </a:rPr>
              <a:t>Ogni classe ha una insegnante prevalente e/o coordinatrice e altre che completano gli insegnamenti.</a:t>
            </a:r>
            <a:endParaRPr sz="28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endParaRPr sz="28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904"/>
              <a:buFont typeface="Noto Sans Symbols"/>
              <a:buChar char="🞂"/>
            </a:pPr>
            <a:r>
              <a:rPr lang="it-IT" sz="2800" b="0" i="0" u="none" strike="noStrike" cap="none">
                <a:solidFill>
                  <a:srgbClr val="000000"/>
                </a:solidFill>
                <a:latin typeface="Twentieth Century"/>
                <a:ea typeface="Twentieth Century"/>
                <a:cs typeface="Twentieth Century"/>
                <a:sym typeface="Twentieth Century"/>
              </a:rPr>
              <a:t>L’ insegnamento della religione cattolica è affidato ad un’ insegnante specialista; gli alunni che non si avvalgono dell’ insegnamento della religione cattolica possono:</a:t>
            </a:r>
            <a:endParaRPr sz="28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904"/>
              <a:buFont typeface="Arial"/>
              <a:buChar char="•"/>
            </a:pPr>
            <a:r>
              <a:rPr lang="it-IT" sz="2800" b="0" i="0" u="none" strike="noStrike" cap="none">
                <a:solidFill>
                  <a:srgbClr val="000000"/>
                </a:solidFill>
                <a:latin typeface="Twentieth Century"/>
                <a:ea typeface="Twentieth Century"/>
                <a:cs typeface="Twentieth Century"/>
                <a:sym typeface="Twentieth Century"/>
              </a:rPr>
              <a:t>svolgere attività didattica con un’ altra insegnante;</a:t>
            </a:r>
            <a:endParaRPr sz="28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904"/>
              <a:buFont typeface="Arial"/>
              <a:buChar char="•"/>
            </a:pPr>
            <a:r>
              <a:rPr lang="it-IT" sz="2800" b="0" i="0" u="none" strike="noStrike" cap="none">
                <a:solidFill>
                  <a:srgbClr val="000000"/>
                </a:solidFill>
                <a:latin typeface="Twentieth Century"/>
                <a:ea typeface="Twentieth Century"/>
                <a:cs typeface="Twentieth Century"/>
                <a:sym typeface="Twentieth Century"/>
              </a:rPr>
              <a:t>non frequentare e quindi entrare od uscire in base all’ orario della classe. </a:t>
            </a:r>
            <a:endParaRPr sz="28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8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800" b="0" i="0" u="none" strike="noStrike" cap="none">
              <a:solidFill>
                <a:srgbClr val="000000"/>
              </a:solidFill>
              <a:latin typeface="Twentieth Century"/>
              <a:ea typeface="Twentieth Century"/>
              <a:cs typeface="Twentieth Century"/>
              <a:sym typeface="Twentieth Century"/>
            </a:endParaRPr>
          </a:p>
        </p:txBody>
      </p:sp>
      <p:sp>
        <p:nvSpPr>
          <p:cNvPr id="370" name="Google Shape;370;p24"/>
          <p:cNvSpPr txBox="1"/>
          <p:nvPr/>
        </p:nvSpPr>
        <p:spPr>
          <a:xfrm>
            <a:off x="457200" y="0"/>
            <a:ext cx="8229240" cy="63360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fontScale="91000" lnSpcReduction="10000"/>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Le insegnanti</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5"/>
          <p:cNvSpPr txBox="1"/>
          <p:nvPr/>
        </p:nvSpPr>
        <p:spPr>
          <a:xfrm>
            <a:off x="323640" y="1412640"/>
            <a:ext cx="8229240" cy="45255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Lezioni frontali</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Attività per lo sviluppo delle abilità di base</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Lavori di rinforzo sul quaderno</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Argomenti di studio</a:t>
            </a:r>
            <a:endParaRPr sz="2700" b="0" i="0" u="none" strike="noStrike" cap="none">
              <a:solidFill>
                <a:srgbClr val="000000"/>
              </a:solidFill>
              <a:latin typeface="Twentieth Century"/>
              <a:ea typeface="Twentieth Century"/>
              <a:cs typeface="Twentieth Century"/>
              <a:sym typeface="Twentieth Century"/>
            </a:endParaRPr>
          </a:p>
        </p:txBody>
      </p:sp>
      <p:sp>
        <p:nvSpPr>
          <p:cNvPr id="376" name="Google Shape;376;p25"/>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in classe</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6"/>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Costante monitoraggio degli apprendimenti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Rispetto delle esigenze del singolo</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Rispetto dei tempi del singolo</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Rispetto delle potenzialità del singolo</a:t>
            </a:r>
            <a:endParaRPr sz="2700" b="0" i="0" u="none" strike="noStrike" cap="none">
              <a:solidFill>
                <a:srgbClr val="000000"/>
              </a:solidFill>
              <a:latin typeface="Twentieth Century"/>
              <a:ea typeface="Twentieth Century"/>
              <a:cs typeface="Twentieth Century"/>
              <a:sym typeface="Twentieth Century"/>
            </a:endParaRPr>
          </a:p>
        </p:txBody>
      </p:sp>
      <p:sp>
        <p:nvSpPr>
          <p:cNvPr id="383" name="Google Shape;383;p26"/>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in classe</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7"/>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109440" marR="0" lvl="0" indent="0"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p:txBody>
      </p:sp>
      <p:sp>
        <p:nvSpPr>
          <p:cNvPr id="390" name="Google Shape;390;p27"/>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391" name="Google Shape;391;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640" y="1628640"/>
            <a:ext cx="1798200" cy="2233440"/>
          </a:xfrm>
          <a:prstGeom prst="rect">
            <a:avLst/>
          </a:prstGeom>
          <a:noFill/>
          <a:ln w="190500" cap="rnd" cmpd="sng">
            <a:solidFill>
              <a:srgbClr val="DA1F28"/>
            </a:solidFill>
            <a:prstDash val="solid"/>
            <a:round/>
            <a:headEnd type="none" w="sm" len="sm"/>
            <a:tailEnd type="none" w="sm" len="sm"/>
          </a:ln>
          <a:effectLst>
            <a:outerShdw blurRad="50040" algn="tl" rotWithShape="0">
              <a:srgbClr val="000000">
                <a:alpha val="40784"/>
              </a:srgbClr>
            </a:outerShdw>
          </a:effectLst>
        </p:spPr>
      </p:pic>
      <p:pic>
        <p:nvPicPr>
          <p:cNvPr id="392" name="Google Shape;392;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22080" y="1571040"/>
            <a:ext cx="1591560" cy="2349000"/>
          </a:xfrm>
          <a:prstGeom prst="rect">
            <a:avLst/>
          </a:prstGeom>
          <a:noFill/>
          <a:ln w="190500" cap="rnd" cmpd="sng">
            <a:solidFill>
              <a:srgbClr val="DA1F28"/>
            </a:solidFill>
            <a:prstDash val="solid"/>
            <a:round/>
            <a:headEnd type="none" w="sm" len="sm"/>
            <a:tailEnd type="none" w="sm" len="sm"/>
          </a:ln>
          <a:effectLst>
            <a:outerShdw blurRad="50040" algn="tl" rotWithShape="0">
              <a:srgbClr val="000000">
                <a:alpha val="40784"/>
              </a:srgbClr>
            </a:outerShdw>
          </a:effectLst>
        </p:spPr>
      </p:pic>
      <p:pic>
        <p:nvPicPr>
          <p:cNvPr id="393" name="Google Shape;393;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610080" y="1297800"/>
            <a:ext cx="1923480" cy="2564640"/>
          </a:xfrm>
          <a:prstGeom prst="rect">
            <a:avLst/>
          </a:prstGeom>
          <a:noFill/>
          <a:ln w="190500" cap="sq" cmpd="sng">
            <a:solidFill>
              <a:srgbClr val="92D050"/>
            </a:solidFill>
            <a:prstDash val="solid"/>
            <a:miter lim="8000"/>
            <a:headEnd type="none" w="sm" len="sm"/>
            <a:tailEnd type="none" w="sm" len="sm"/>
          </a:ln>
          <a:effectLst>
            <a:outerShdw blurRad="254160" algn="bl" rotWithShape="0">
              <a:srgbClr val="000000">
                <a:alpha val="42745"/>
              </a:srgbClr>
            </a:outerShdw>
          </a:effectLst>
        </p:spPr>
      </p:pic>
      <p:pic>
        <p:nvPicPr>
          <p:cNvPr id="394" name="Google Shape;394;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851560" y="4221000"/>
            <a:ext cx="3440520" cy="2233080"/>
          </a:xfrm>
          <a:prstGeom prst="rect">
            <a:avLst/>
          </a:prstGeom>
          <a:noFill/>
          <a:ln w="190500" cap="sq" cmpd="sng">
            <a:solidFill>
              <a:srgbClr val="FFC000"/>
            </a:solidFill>
            <a:prstDash val="solid"/>
            <a:miter lim="8000"/>
            <a:headEnd type="none" w="sm" len="sm"/>
            <a:tailEnd type="none" w="sm" len="sm"/>
          </a:ln>
          <a:effectLst>
            <a:outerShdw blurRad="254160" algn="bl" rotWithShape="0">
              <a:srgbClr val="000000">
                <a:alpha val="4274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p:nvPr/>
        </p:nvSpPr>
        <p:spPr>
          <a:xfrm>
            <a:off x="457200" y="1481040"/>
            <a:ext cx="6130800" cy="273960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La tombola delle tabelline</a:t>
            </a:r>
            <a:endParaRPr sz="2700" b="0" i="0" u="none" strike="noStrike" cap="none">
              <a:solidFill>
                <a:srgbClr val="000000"/>
              </a:solidFill>
              <a:latin typeface="Twentieth Century"/>
              <a:ea typeface="Twentieth Century"/>
              <a:cs typeface="Twentieth Century"/>
              <a:sym typeface="Twentieth Century"/>
            </a:endParaRPr>
          </a:p>
        </p:txBody>
      </p:sp>
      <p:sp>
        <p:nvSpPr>
          <p:cNvPr id="400" name="Google Shape;400;p28"/>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01" name="Google Shape;401;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850800">
            <a:off x="5301360" y="1929240"/>
            <a:ext cx="2954160" cy="221544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402" name="Google Shape;402;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661800">
            <a:off x="456480" y="2362680"/>
            <a:ext cx="2783880" cy="208800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403" name="Google Shape;403;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06000" y="4005000"/>
            <a:ext cx="1565640" cy="208800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404" name="Google Shape;404;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726000">
            <a:off x="5448240" y="3840480"/>
            <a:ext cx="2660400" cy="199548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9"/>
          <p:cNvSpPr txBox="1"/>
          <p:nvPr/>
        </p:nvSpPr>
        <p:spPr>
          <a:xfrm>
            <a:off x="457200" y="1481040"/>
            <a:ext cx="8218800" cy="46839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Laboratorio di geografia – geometria - arte</a:t>
            </a:r>
            <a:endParaRPr sz="2700" b="0" i="0" u="none" strike="noStrike" cap="none">
              <a:solidFill>
                <a:srgbClr val="000000"/>
              </a:solidFill>
              <a:latin typeface="Twentieth Century"/>
              <a:ea typeface="Twentieth Century"/>
              <a:cs typeface="Twentieth Century"/>
              <a:sym typeface="Twentieth Century"/>
            </a:endParaRPr>
          </a:p>
        </p:txBody>
      </p:sp>
      <p:sp>
        <p:nvSpPr>
          <p:cNvPr id="410" name="Google Shape;410;p29"/>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11" name="Google Shape;411;p29" descr="IMG-20180109-WA0003.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76000" y="2061000"/>
            <a:ext cx="4392000" cy="446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Ampie aule luminose dotate di LIM (lavagna interattiva multimediale), computer, stampante </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ctr" rtl="0">
              <a:lnSpc>
                <a:spcPct val="100000"/>
              </a:lnSpc>
              <a:spcBef>
                <a:spcPts val="400"/>
              </a:spcBef>
              <a:spcAft>
                <a:spcPts val="0"/>
              </a:spcAft>
              <a:buClr>
                <a:srgbClr val="2DA2BF"/>
              </a:buClr>
              <a:buSzPts val="1836"/>
              <a:buFont typeface="Noto Sans Symbols"/>
              <a:buChar char="🞂"/>
            </a:pPr>
            <a:r>
              <a:rPr lang="it-IT" sz="2700" b="1" i="0" u="none" strike="noStrike" cap="none">
                <a:solidFill>
                  <a:srgbClr val="FF3300"/>
                </a:solidFill>
                <a:latin typeface="Twentieth Century"/>
                <a:ea typeface="Twentieth Century"/>
                <a:cs typeface="Twentieth Century"/>
                <a:sym typeface="Twentieth Century"/>
              </a:rPr>
              <a:t>IMMAGINI ANCHE DI REPERTORIO</a:t>
            </a:r>
            <a:endParaRPr sz="2700" b="0" i="0" u="none" strike="noStrike" cap="none">
              <a:solidFill>
                <a:srgbClr val="000000"/>
              </a:solidFill>
              <a:latin typeface="Twentieth Century"/>
              <a:ea typeface="Twentieth Century"/>
              <a:cs typeface="Twentieth Century"/>
              <a:sym typeface="Twentieth Century"/>
            </a:endParaRPr>
          </a:p>
        </p:txBody>
      </p:sp>
      <p:sp>
        <p:nvSpPr>
          <p:cNvPr id="210" name="Google Shape;210;p3"/>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Gli spazi</a:t>
            </a:r>
            <a:endParaRPr sz="4100" b="0" i="0" u="none" strike="noStrike" cap="none">
              <a:solidFill>
                <a:srgbClr val="000000"/>
              </a:solidFill>
              <a:latin typeface="Arial"/>
              <a:ea typeface="Arial"/>
              <a:cs typeface="Arial"/>
              <a:sym typeface="Arial"/>
            </a:endParaRPr>
          </a:p>
        </p:txBody>
      </p:sp>
      <p:pic>
        <p:nvPicPr>
          <p:cNvPr id="211" name="Google Shape;211;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5600" y="2999285"/>
            <a:ext cx="3912100" cy="2117124"/>
          </a:xfrm>
          <a:prstGeom prst="rect">
            <a:avLst/>
          </a:prstGeom>
          <a:noFill/>
          <a:ln w="190500" cap="rnd" cmpd="sng">
            <a:solidFill>
              <a:srgbClr val="DEF5FA"/>
            </a:solidFill>
            <a:prstDash val="solid"/>
            <a:round/>
            <a:headEnd type="none" w="sm" len="sm"/>
            <a:tailEnd type="none" w="sm" len="sm"/>
          </a:ln>
          <a:effectLst>
            <a:outerShdw blurRad="50040" algn="tl" rotWithShape="0">
              <a:srgbClr val="000000">
                <a:alpha val="40784"/>
              </a:srgbClr>
            </a:outerShdw>
          </a:effectLst>
        </p:spPr>
      </p:pic>
      <p:pic>
        <p:nvPicPr>
          <p:cNvPr id="212" name="Google Shape;212;p3" descr="114_3124.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71575" y="2681851"/>
            <a:ext cx="2304001" cy="2751999"/>
          </a:xfrm>
          <a:prstGeom prst="rect">
            <a:avLst/>
          </a:prstGeom>
          <a:noFill/>
          <a:ln w="190500" cap="rnd" cmpd="sng">
            <a:solidFill>
              <a:srgbClr val="FFFFFF"/>
            </a:solidFill>
            <a:prstDash val="solid"/>
            <a:round/>
            <a:headEnd type="none" w="sm" len="sm"/>
            <a:tailEnd type="none" w="sm" len="sm"/>
          </a:ln>
          <a:effectLst>
            <a:outerShdw blurRad="50040" algn="tl" rotWithShape="0">
              <a:srgbClr val="000000">
                <a:alpha val="40784"/>
              </a:srgbClr>
            </a:outerShdw>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1"/>
          <p:cNvSpPr txBox="1"/>
          <p:nvPr/>
        </p:nvSpPr>
        <p:spPr>
          <a:xfrm>
            <a:off x="457200" y="1481040"/>
            <a:ext cx="8229240" cy="425160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Laboratorio di arte e immagine: QUILLING</a:t>
            </a:r>
            <a:endParaRPr sz="2700" b="0" i="0" u="none" strike="noStrike" cap="none">
              <a:solidFill>
                <a:srgbClr val="000000"/>
              </a:solidFill>
              <a:latin typeface="Twentieth Century"/>
              <a:ea typeface="Twentieth Century"/>
              <a:cs typeface="Twentieth Century"/>
              <a:sym typeface="Twentieth Century"/>
            </a:endParaRPr>
          </a:p>
        </p:txBody>
      </p:sp>
      <p:sp>
        <p:nvSpPr>
          <p:cNvPr id="417" name="Google Shape;417;p31"/>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sp>
        <p:nvSpPr>
          <p:cNvPr id="419" name="Google Shape;419;p31"/>
          <p:cNvSpPr/>
          <p:nvPr/>
        </p:nvSpPr>
        <p:spPr>
          <a:xfrm>
            <a:off x="2555640" y="2061000"/>
            <a:ext cx="4824000" cy="3618000"/>
          </a:xfrm>
          <a:prstGeom prst="roundRect">
            <a:avLst>
              <a:gd name="adj" fmla="val 16667"/>
            </a:avLst>
          </a:prstGeom>
          <a:blipFill rotWithShape="1">
            <a:blip r:embed="rId3" cstate="screen">
              <a:alphaModFix/>
              <a:extLst>
                <a:ext uri="{28A0092B-C50C-407E-A947-70E740481C1C}">
                  <a14:useLocalDpi xmlns:a14="http://schemas.microsoft.com/office/drawing/2010/main"/>
                </a:ext>
              </a:extLst>
            </a:blip>
            <a:stretch>
              <a:fillRect/>
            </a:stretch>
          </a:blipFill>
          <a:ln w="9525" cap="flat" cmpd="sng">
            <a:solidFill>
              <a:srgbClr val="77D5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Laboratorio di storia: tessitura</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p:txBody>
      </p:sp>
      <p:sp>
        <p:nvSpPr>
          <p:cNvPr id="425" name="Google Shape;425;p32"/>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26" name="Google Shape;426;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640" y="2493000"/>
            <a:ext cx="3501360" cy="2856960"/>
          </a:xfrm>
          <a:prstGeom prst="rect">
            <a:avLst/>
          </a:prstGeom>
          <a:noFill/>
          <a:ln>
            <a:noFill/>
          </a:ln>
          <a:effectLst>
            <a:outerShdw blurRad="291960" dist="139498" dir="2700000" algn="tl" rotWithShape="0">
              <a:srgbClr val="333333">
                <a:alpha val="64705"/>
              </a:srgbClr>
            </a:outerShdw>
          </a:effectLst>
        </p:spPr>
      </p:pic>
      <p:pic>
        <p:nvPicPr>
          <p:cNvPr id="427" name="Google Shape;427;p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76000" y="2493000"/>
            <a:ext cx="3377520" cy="2856960"/>
          </a:xfrm>
          <a:prstGeom prst="rect">
            <a:avLst/>
          </a:prstGeom>
          <a:noFill/>
          <a:ln>
            <a:noFill/>
          </a:ln>
          <a:effectLst>
            <a:outerShdw blurRad="291960" dist="139498" dir="2700000" algn="tl" rotWithShape="0">
              <a:srgbClr val="333333">
                <a:alpha val="6470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3"/>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109440" marR="0" lvl="0" indent="0" algn="ctr"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a:p>
            <a:pPr marL="109440" marR="0" lvl="0" indent="0"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Laboratorio di storia: </a:t>
            </a:r>
            <a:endParaRPr sz="2700" b="0" i="0" u="none" strike="noStrike" cap="none">
              <a:solidFill>
                <a:srgbClr val="000000"/>
              </a:solidFill>
              <a:latin typeface="Twentieth Century"/>
              <a:ea typeface="Twentieth Century"/>
              <a:cs typeface="Twentieth Century"/>
              <a:sym typeface="Twentieth Century"/>
            </a:endParaRPr>
          </a:p>
          <a:p>
            <a:pPr marL="109440" marR="0" lvl="0" indent="0"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dalla spiga al pane</a:t>
            </a:r>
            <a:endParaRPr sz="2700" b="0" i="0" u="none" strike="noStrike" cap="none">
              <a:solidFill>
                <a:srgbClr val="000000"/>
              </a:solidFill>
              <a:latin typeface="Twentieth Century"/>
              <a:ea typeface="Twentieth Century"/>
              <a:cs typeface="Twentieth Century"/>
              <a:sym typeface="Twentieth Century"/>
            </a:endParaRPr>
          </a:p>
        </p:txBody>
      </p:sp>
      <p:sp>
        <p:nvSpPr>
          <p:cNvPr id="433" name="Google Shape;433;p33"/>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34" name="Google Shape;434;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31480" y="4581000"/>
            <a:ext cx="1282680" cy="1735920"/>
          </a:xfrm>
          <a:prstGeom prst="rect">
            <a:avLst/>
          </a:prstGeom>
          <a:noFill/>
          <a:ln>
            <a:noFill/>
          </a:ln>
        </p:spPr>
      </p:pic>
      <p:pic>
        <p:nvPicPr>
          <p:cNvPr id="435" name="Google Shape;435;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83120" y="4722480"/>
            <a:ext cx="1295640" cy="1439640"/>
          </a:xfrm>
          <a:prstGeom prst="rect">
            <a:avLst/>
          </a:prstGeom>
          <a:noFill/>
          <a:ln>
            <a:noFill/>
          </a:ln>
        </p:spPr>
      </p:pic>
      <p:pic>
        <p:nvPicPr>
          <p:cNvPr id="436" name="Google Shape;436;p3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468960" y="4722480"/>
            <a:ext cx="1390680" cy="1489680"/>
          </a:xfrm>
          <a:prstGeom prst="rect">
            <a:avLst/>
          </a:prstGeom>
          <a:noFill/>
          <a:ln>
            <a:noFill/>
          </a:ln>
        </p:spPr>
      </p:pic>
      <p:pic>
        <p:nvPicPr>
          <p:cNvPr id="437" name="Google Shape;437;p3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990600">
            <a:off x="491760" y="1024920"/>
            <a:ext cx="1691280" cy="1264320"/>
          </a:xfrm>
          <a:prstGeom prst="rect">
            <a:avLst/>
          </a:prstGeom>
          <a:noFill/>
          <a:ln>
            <a:noFill/>
          </a:ln>
        </p:spPr>
      </p:pic>
      <p:pic>
        <p:nvPicPr>
          <p:cNvPr id="438" name="Google Shape;438;p3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55480" y="2925720"/>
            <a:ext cx="1772280" cy="1329120"/>
          </a:xfrm>
          <a:prstGeom prst="rect">
            <a:avLst/>
          </a:prstGeom>
          <a:noFill/>
          <a:ln>
            <a:noFill/>
          </a:ln>
        </p:spPr>
      </p:pic>
      <p:pic>
        <p:nvPicPr>
          <p:cNvPr id="439" name="Google Shape;439;p3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1129200">
            <a:off x="6817680" y="1274760"/>
            <a:ext cx="1844640" cy="1378800"/>
          </a:xfrm>
          <a:prstGeom prst="rect">
            <a:avLst/>
          </a:prstGeom>
          <a:noFill/>
          <a:ln>
            <a:noFill/>
          </a:ln>
        </p:spPr>
      </p:pic>
      <p:pic>
        <p:nvPicPr>
          <p:cNvPr id="440" name="Google Shape;440;p3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084000" y="2994480"/>
            <a:ext cx="1730520" cy="119232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4"/>
          <p:cNvSpPr txBox="1"/>
          <p:nvPr/>
        </p:nvSpPr>
        <p:spPr>
          <a:xfrm>
            <a:off x="457200" y="1196640"/>
            <a:ext cx="8229240" cy="4556880"/>
          </a:xfrm>
          <a:prstGeom prst="rect">
            <a:avLst/>
          </a:prstGeom>
          <a:noFill/>
          <a:ln>
            <a:noFill/>
          </a:ln>
        </p:spPr>
        <p:txBody>
          <a:bodyPr spcFirstLastPara="1" wrap="square" lIns="91425" tIns="45700" rIns="91425" bIns="45700" anchor="t" anchorCtr="0">
            <a:noAutofit/>
          </a:bodyPr>
          <a:lstStyle/>
          <a:p>
            <a:pPr marL="109440" marR="0" lvl="0" indent="0" algn="l" rtl="0">
              <a:lnSpc>
                <a:spcPct val="100000"/>
              </a:lnSpc>
              <a:spcBef>
                <a:spcPts val="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Laboratorio di storia: i fossili</a:t>
            </a:r>
            <a:endParaRPr sz="27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p:txBody>
      </p:sp>
      <p:sp>
        <p:nvSpPr>
          <p:cNvPr id="446" name="Google Shape;446;p34"/>
          <p:cNvSpPr txBox="1"/>
          <p:nvPr/>
        </p:nvSpPr>
        <p:spPr>
          <a:xfrm>
            <a:off x="457200" y="332640"/>
            <a:ext cx="8229240" cy="11822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47" name="Google Shape;447;p34"/>
          <p:cNvPicPr preferRelativeResize="0"/>
          <p:nvPr/>
        </p:nvPicPr>
        <p:blipFill rotWithShape="1">
          <a:blip r:embed="rId3">
            <a:alphaModFix/>
          </a:blip>
          <a:srcRect/>
          <a:stretch/>
        </p:blipFill>
        <p:spPr>
          <a:xfrm>
            <a:off x="2267640" y="2665080"/>
            <a:ext cx="4117680" cy="3088440"/>
          </a:xfrm>
          <a:prstGeom prst="rect">
            <a:avLst/>
          </a:prstGeom>
          <a:noFill/>
          <a:ln w="38100" cap="sq" cmpd="sng">
            <a:solidFill>
              <a:srgbClr val="000000"/>
            </a:solidFill>
            <a:prstDash val="solid"/>
            <a:miter lim="8000"/>
            <a:headEnd type="none" w="sm" len="sm"/>
            <a:tailEnd type="none" w="sm" len="sm"/>
          </a:ln>
          <a:effectLst>
            <a:outerShdw blurRad="50760" dist="37674" dir="2700000" algn="tl" rotWithShape="0">
              <a:srgbClr val="000000">
                <a:alpha val="42745"/>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5"/>
          <p:cNvSpPr txBox="1"/>
          <p:nvPr/>
        </p:nvSpPr>
        <p:spPr>
          <a:xfrm>
            <a:off x="457200" y="1417680"/>
            <a:ext cx="8229240" cy="532332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Laboratorio di arte e storia: il papiro e i vasi greci</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p:txBody>
      </p:sp>
      <p:sp>
        <p:nvSpPr>
          <p:cNvPr id="453" name="Google Shape;453;p35"/>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54" name="Google Shape;454;p35"/>
          <p:cNvPicPr preferRelativeResize="0"/>
          <p:nvPr/>
        </p:nvPicPr>
        <p:blipFill rotWithShape="1">
          <a:blip r:embed="rId3" cstate="screen">
            <a:alphaModFix/>
            <a:extLst>
              <a:ext uri="{28A0092B-C50C-407E-A947-70E740481C1C}">
                <a14:useLocalDpi xmlns:a14="http://schemas.microsoft.com/office/drawing/2010/main"/>
              </a:ext>
            </a:extLst>
          </a:blip>
          <a:srcRect t="-139" r="-5984"/>
          <a:stretch/>
        </p:blipFill>
        <p:spPr>
          <a:xfrm>
            <a:off x="827640" y="2961360"/>
            <a:ext cx="1779480" cy="3113640"/>
          </a:xfrm>
          <a:prstGeom prst="rect">
            <a:avLst/>
          </a:prstGeom>
          <a:noFill/>
          <a:ln>
            <a:noFill/>
          </a:ln>
        </p:spPr>
      </p:pic>
      <p:pic>
        <p:nvPicPr>
          <p:cNvPr id="455" name="Google Shape;455;p3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97080" y="3429000"/>
            <a:ext cx="1346040" cy="1794960"/>
          </a:xfrm>
          <a:prstGeom prst="rect">
            <a:avLst/>
          </a:prstGeom>
          <a:noFill/>
          <a:ln w="88900" cap="sq" cmpd="sng">
            <a:solidFill>
              <a:srgbClr val="A3171E"/>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456" name="Google Shape;456;p3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537960" y="4518720"/>
            <a:ext cx="1341000" cy="1788120"/>
          </a:xfrm>
          <a:prstGeom prst="rect">
            <a:avLst/>
          </a:prstGeom>
          <a:noFill/>
          <a:ln w="88900" cap="sq" cmpd="sng">
            <a:solidFill>
              <a:srgbClr val="A3171E"/>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457" name="Google Shape;457;p3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20000" y="2349000"/>
            <a:ext cx="1215360" cy="1620360"/>
          </a:xfrm>
          <a:prstGeom prst="rect">
            <a:avLst/>
          </a:prstGeom>
          <a:noFill/>
          <a:ln w="88900" cap="sq" cmpd="sng">
            <a:solidFill>
              <a:srgbClr val="A3171E"/>
            </a:solidFill>
            <a:prstDash val="solid"/>
            <a:miter lim="8000"/>
            <a:headEnd type="none" w="sm" len="sm"/>
            <a:tailEnd type="none" w="sm" len="sm"/>
          </a:ln>
          <a:effectLst>
            <a:outerShdw blurRad="55080" dist="18000" dir="54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p:nvPr/>
        </p:nvSpPr>
        <p:spPr>
          <a:xfrm>
            <a:off x="457200" y="1481040"/>
            <a:ext cx="8218800" cy="46839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Coding </a:t>
            </a:r>
            <a:endParaRPr sz="2700" b="0" i="0" u="none" strike="noStrike" cap="none">
              <a:solidFill>
                <a:srgbClr val="000000"/>
              </a:solidFill>
              <a:latin typeface="Twentieth Century"/>
              <a:ea typeface="Twentieth Century"/>
              <a:cs typeface="Twentieth Century"/>
              <a:sym typeface="Twentieth Century"/>
            </a:endParaRPr>
          </a:p>
        </p:txBody>
      </p:sp>
      <p:sp>
        <p:nvSpPr>
          <p:cNvPr id="463" name="Google Shape;463;p30"/>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64" name="Google Shape;464;p30"/>
          <p:cNvPicPr preferRelativeResize="0"/>
          <p:nvPr/>
        </p:nvPicPr>
        <p:blipFill rotWithShape="1">
          <a:blip r:embed="rId3">
            <a:alphaModFix/>
          </a:blip>
          <a:srcRect/>
          <a:stretch/>
        </p:blipFill>
        <p:spPr>
          <a:xfrm>
            <a:off x="2220848" y="1746723"/>
            <a:ext cx="4077251" cy="2294050"/>
          </a:xfrm>
          <a:prstGeom prst="rect">
            <a:avLst/>
          </a:prstGeom>
          <a:noFill/>
          <a:ln w="76200" cap="flat" cmpd="sng">
            <a:solidFill>
              <a:srgbClr val="FFFF00"/>
            </a:solidFill>
            <a:prstDash val="solid"/>
            <a:round/>
            <a:headEnd type="none" w="sm" len="sm"/>
            <a:tailEnd type="none" w="sm" len="sm"/>
          </a:ln>
        </p:spPr>
      </p:pic>
      <p:pic>
        <p:nvPicPr>
          <p:cNvPr id="465" name="Google Shape;465;p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80360" y="1556640"/>
            <a:ext cx="1231200" cy="1727280"/>
          </a:xfrm>
          <a:prstGeom prst="rect">
            <a:avLst/>
          </a:prstGeom>
          <a:noFill/>
          <a:ln>
            <a:noFill/>
          </a:ln>
        </p:spPr>
      </p:pic>
      <p:pic>
        <p:nvPicPr>
          <p:cNvPr id="466" name="Google Shape;466;p3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15076" y="4652818"/>
            <a:ext cx="2886499" cy="1252325"/>
          </a:xfrm>
          <a:prstGeom prst="rect">
            <a:avLst/>
          </a:prstGeom>
          <a:noFill/>
          <a:ln>
            <a:noFill/>
          </a:ln>
          <a:effectLst>
            <a:outerShdw blurRad="291960" dist="139498" dir="2700000" algn="tl" rotWithShape="0">
              <a:srgbClr val="333333">
                <a:alpha val="64705"/>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6"/>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109440" marR="0" lvl="0" indent="0"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 SCUOLA DI GENTILEZZA</a:t>
            </a:r>
            <a:endParaRPr sz="27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Educazione Civica</a:t>
            </a:r>
            <a:endParaRPr sz="27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p:txBody>
      </p:sp>
      <p:sp>
        <p:nvSpPr>
          <p:cNvPr id="473" name="Google Shape;473;p36"/>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Attività laboratoriali</a:t>
            </a:r>
            <a:endParaRPr sz="4100" b="0" i="0" u="none" strike="noStrike" cap="none">
              <a:solidFill>
                <a:srgbClr val="000000"/>
              </a:solidFill>
              <a:latin typeface="Arial"/>
              <a:ea typeface="Arial"/>
              <a:cs typeface="Arial"/>
              <a:sym typeface="Arial"/>
            </a:endParaRPr>
          </a:p>
        </p:txBody>
      </p:sp>
      <p:pic>
        <p:nvPicPr>
          <p:cNvPr id="475" name="Google Shape;475;p36"/>
          <p:cNvPicPr preferRelativeResize="0"/>
          <p:nvPr/>
        </p:nvPicPr>
        <p:blipFill rotWithShape="1">
          <a:blip r:embed="rId3">
            <a:alphaModFix/>
          </a:blip>
          <a:srcRect/>
          <a:stretch/>
        </p:blipFill>
        <p:spPr>
          <a:xfrm>
            <a:off x="6156000" y="3620160"/>
            <a:ext cx="2374200" cy="2256840"/>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476" name="Google Shape;476;p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52280" y="4293000"/>
            <a:ext cx="1246320" cy="2232000"/>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477" name="Google Shape;477;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9880" y="3558240"/>
            <a:ext cx="2530440" cy="1469160"/>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478" name="Google Shape;478;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74603">
            <a:off x="6870960" y="1243440"/>
            <a:ext cx="1901160" cy="1407241"/>
          </a:xfrm>
          <a:prstGeom prst="rect">
            <a:avLst/>
          </a:prstGeom>
          <a:noFill/>
          <a:ln>
            <a:noFill/>
          </a:ln>
        </p:spPr>
      </p:pic>
      <p:pic>
        <p:nvPicPr>
          <p:cNvPr id="479" name="Google Shape;479;p3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1131603">
            <a:off x="296639" y="1299599"/>
            <a:ext cx="1795323" cy="129491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d1a2238307_0_2"/>
          <p:cNvSpPr txBox="1"/>
          <p:nvPr/>
        </p:nvSpPr>
        <p:spPr>
          <a:xfrm>
            <a:off x="607950" y="274680"/>
            <a:ext cx="8229300" cy="1142700"/>
          </a:xfrm>
          <a:prstGeom prst="rect">
            <a:avLst/>
          </a:prstGeom>
          <a:gradFill>
            <a:gsLst>
              <a:gs pos="0">
                <a:srgbClr val="BBEBFF"/>
              </a:gs>
              <a:gs pos="100000">
                <a:srgbClr val="E4F6FF"/>
              </a:gs>
            </a:gsLst>
            <a:lin ang="16200038" scaled="0"/>
          </a:gradFill>
          <a:ln w="9525" cap="flat" cmpd="sng">
            <a:solidFill>
              <a:srgbClr val="28A0BE"/>
            </a:solidFill>
            <a:prstDash val="solid"/>
            <a:round/>
            <a:headEnd type="none" w="sm" len="sm"/>
            <a:tailEnd type="none" w="sm" len="sm"/>
          </a:ln>
          <a:effectLst>
            <a:outerShdw blurRad="39960" dist="20160" dir="5400000">
              <a:srgbClr val="000000">
                <a:alpha val="3765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a:solidFill>
                  <a:srgbClr val="00B0F0"/>
                </a:solidFill>
                <a:latin typeface="Twentieth Century"/>
                <a:ea typeface="Twentieth Century"/>
                <a:cs typeface="Twentieth Century"/>
                <a:sym typeface="Twentieth Century"/>
              </a:rPr>
              <a:t>Concorso dei ragazzi di 5^</a:t>
            </a:r>
            <a:endParaRPr sz="4100" b="0" i="0" u="none" strike="noStrike" cap="none">
              <a:solidFill>
                <a:srgbClr val="000000"/>
              </a:solidFill>
              <a:latin typeface="Arial"/>
              <a:ea typeface="Arial"/>
              <a:cs typeface="Arial"/>
              <a:sym typeface="Arial"/>
            </a:endParaRPr>
          </a:p>
        </p:txBody>
      </p:sp>
      <p:sp>
        <p:nvSpPr>
          <p:cNvPr id="486" name="Google Shape;486;gd1a2238307_0_2"/>
          <p:cNvSpPr txBox="1"/>
          <p:nvPr/>
        </p:nvSpPr>
        <p:spPr>
          <a:xfrm>
            <a:off x="552450" y="1604025"/>
            <a:ext cx="8340300" cy="849000"/>
          </a:xfrm>
          <a:prstGeom prst="rect">
            <a:avLst/>
          </a:prstGeom>
          <a:noFill/>
          <a:ln>
            <a:noFill/>
          </a:ln>
        </p:spPr>
        <p:txBody>
          <a:bodyPr spcFirstLastPara="1" wrap="square" lIns="91425" tIns="91425" rIns="91425" bIns="91425" anchor="t" anchorCtr="0">
            <a:spAutoFit/>
          </a:bodyPr>
          <a:lstStyle/>
          <a:p>
            <a:pPr marL="2133" lvl="0" indent="0" algn="l" rtl="0">
              <a:spcBef>
                <a:spcPts val="0"/>
              </a:spcBef>
              <a:spcAft>
                <a:spcPts val="0"/>
              </a:spcAft>
              <a:buNone/>
            </a:pPr>
            <a:r>
              <a:rPr lang="it-IT" sz="2300">
                <a:solidFill>
                  <a:schemeClr val="dk1"/>
                </a:solidFill>
                <a:latin typeface="Times New Roman"/>
                <a:ea typeface="Times New Roman"/>
                <a:cs typeface="Times New Roman"/>
                <a:sym typeface="Times New Roman"/>
              </a:rPr>
              <a:t>                     </a:t>
            </a:r>
            <a:r>
              <a:rPr lang="it-IT" sz="3100">
                <a:solidFill>
                  <a:schemeClr val="dk1"/>
                </a:solidFill>
                <a:latin typeface="Lobster"/>
                <a:ea typeface="Lobster"/>
                <a:cs typeface="Lobster"/>
                <a:sym typeface="Lobster"/>
              </a:rPr>
              <a:t> LO SGUARDO DELLA MEMORIA</a:t>
            </a:r>
            <a:r>
              <a:rPr lang="it-IT" sz="2300">
                <a:solidFill>
                  <a:schemeClr val="dk1"/>
                </a:solidFill>
                <a:latin typeface="Times New Roman"/>
                <a:ea typeface="Times New Roman"/>
                <a:cs typeface="Times New Roman"/>
                <a:sym typeface="Times New Roman"/>
              </a:rPr>
              <a:t> </a:t>
            </a:r>
            <a:endParaRPr sz="2300">
              <a:solidFill>
                <a:schemeClr val="dk1"/>
              </a:solidFill>
              <a:latin typeface="Times New Roman"/>
              <a:ea typeface="Times New Roman"/>
              <a:cs typeface="Times New Roman"/>
              <a:sym typeface="Times New Roman"/>
            </a:endParaRPr>
          </a:p>
          <a:p>
            <a:pPr marL="0" marR="0" lvl="0" indent="1676" algn="just" rtl="0">
              <a:lnSpc>
                <a:spcPct val="95795"/>
              </a:lnSpc>
              <a:spcBef>
                <a:spcPts val="18"/>
              </a:spcBef>
              <a:spcAft>
                <a:spcPts val="0"/>
              </a:spcAft>
              <a:buNone/>
            </a:pPr>
            <a:endParaRPr sz="1200">
              <a:solidFill>
                <a:schemeClr val="dk1"/>
              </a:solidFill>
              <a:latin typeface="Times New Roman"/>
              <a:ea typeface="Times New Roman"/>
              <a:cs typeface="Times New Roman"/>
              <a:sym typeface="Times New Roman"/>
            </a:endParaRPr>
          </a:p>
        </p:txBody>
      </p:sp>
      <p:pic>
        <p:nvPicPr>
          <p:cNvPr id="487" name="Google Shape;487;gd1a2238307_0_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817096">
            <a:off x="977590" y="2860864"/>
            <a:ext cx="2822218" cy="3778124"/>
          </a:xfrm>
          <a:prstGeom prst="rect">
            <a:avLst/>
          </a:prstGeom>
          <a:noFill/>
          <a:ln>
            <a:noFill/>
          </a:ln>
        </p:spPr>
      </p:pic>
      <p:sp>
        <p:nvSpPr>
          <p:cNvPr id="488" name="Google Shape;488;gd1a2238307_0_2"/>
          <p:cNvSpPr txBox="1"/>
          <p:nvPr/>
        </p:nvSpPr>
        <p:spPr>
          <a:xfrm>
            <a:off x="3915425" y="2264750"/>
            <a:ext cx="4794000" cy="398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1900">
                <a:solidFill>
                  <a:srgbClr val="222222"/>
                </a:solidFill>
                <a:highlight>
                  <a:srgbClr val="FFFFFF"/>
                </a:highlight>
                <a:latin typeface="Caveat"/>
                <a:ea typeface="Caveat"/>
                <a:cs typeface="Caveat"/>
                <a:sym typeface="Caveat"/>
              </a:rPr>
              <a:t>Il progetto è stato concepito nell'ambito delle annuali celebrazioni sulla Shoa e sta partecipando a un concorso nazionale. Il libretto è la conclusione di un progetto realizzato dagli alunni di 5a: sono riportate le fotografie delle uscite fatte con i bambini sui luoghi della resistenza comaschi (in collaborazione con i progetti di Educazione Civica), i pensieri sono le riflessioni scaturite a seguito delle letture  dei libri di Liliana Segre e Adriana e Tatiana Bucci (Progetto di italiano ‘A voce alta’) corredati dai disegni degli alunni stessi.</a:t>
            </a:r>
            <a:endParaRPr sz="1900">
              <a:solidFill>
                <a:srgbClr val="222222"/>
              </a:solidFill>
              <a:highlight>
                <a:srgbClr val="FFFFFF"/>
              </a:highlight>
              <a:latin typeface="Caveat"/>
              <a:ea typeface="Caveat"/>
              <a:cs typeface="Caveat"/>
              <a:sym typeface="Caveat"/>
            </a:endParaRPr>
          </a:p>
          <a:p>
            <a:pPr marL="0" lvl="0" indent="0" algn="ctr" rtl="0">
              <a:spcBef>
                <a:spcPts val="0"/>
              </a:spcBef>
              <a:spcAft>
                <a:spcPts val="0"/>
              </a:spcAft>
              <a:buNone/>
            </a:pPr>
            <a:r>
              <a:rPr lang="it-IT" sz="1900">
                <a:solidFill>
                  <a:srgbClr val="222222"/>
                </a:solidFill>
                <a:highlight>
                  <a:srgbClr val="FFFFFF"/>
                </a:highlight>
                <a:latin typeface="Caveat"/>
                <a:ea typeface="Caveat"/>
                <a:cs typeface="Caveat"/>
                <a:sym typeface="Caveat"/>
              </a:rPr>
              <a:t>Per il progetto integrazione il libretto è stato stampato completamente in lingua braille in associazione con l' Associazione Ciechi Comasca .</a:t>
            </a:r>
            <a:endParaRPr sz="2200">
              <a:latin typeface="Caveat"/>
              <a:ea typeface="Caveat"/>
              <a:cs typeface="Caveat"/>
              <a:sym typeface="Cave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d1a2238307_0_11"/>
          <p:cNvSpPr txBox="1"/>
          <p:nvPr/>
        </p:nvSpPr>
        <p:spPr>
          <a:xfrm>
            <a:off x="607950" y="274680"/>
            <a:ext cx="8229300" cy="1142700"/>
          </a:xfrm>
          <a:prstGeom prst="rect">
            <a:avLst/>
          </a:prstGeom>
          <a:gradFill>
            <a:gsLst>
              <a:gs pos="0">
                <a:srgbClr val="BBEBFF"/>
              </a:gs>
              <a:gs pos="100000">
                <a:srgbClr val="E4F6FF"/>
              </a:gs>
            </a:gsLst>
            <a:lin ang="16200038" scaled="0"/>
          </a:gradFill>
          <a:ln w="9525" cap="flat" cmpd="sng">
            <a:solidFill>
              <a:srgbClr val="28A0BE"/>
            </a:solidFill>
            <a:prstDash val="solid"/>
            <a:round/>
            <a:headEnd type="none" w="sm" len="sm"/>
            <a:tailEnd type="none" w="sm" len="sm"/>
          </a:ln>
          <a:effectLst>
            <a:outerShdw blurRad="39960" dist="20160" dir="5400000">
              <a:srgbClr val="000000">
                <a:alpha val="3765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a:solidFill>
                  <a:srgbClr val="00B0F0"/>
                </a:solidFill>
                <a:latin typeface="Twentieth Century"/>
                <a:ea typeface="Twentieth Century"/>
                <a:cs typeface="Twentieth Century"/>
                <a:sym typeface="Twentieth Century"/>
              </a:rPr>
              <a:t> Lapbook dei ragazzi di 5^</a:t>
            </a:r>
            <a:endParaRPr sz="4100" b="0" i="0" u="none" strike="noStrike" cap="none">
              <a:solidFill>
                <a:srgbClr val="000000"/>
              </a:solidFill>
              <a:latin typeface="Arial"/>
              <a:ea typeface="Arial"/>
              <a:cs typeface="Arial"/>
              <a:sym typeface="Arial"/>
            </a:endParaRPr>
          </a:p>
        </p:txBody>
      </p:sp>
      <p:sp>
        <p:nvSpPr>
          <p:cNvPr id="495" name="Google Shape;495;gd1a2238307_0_11"/>
          <p:cNvSpPr txBox="1"/>
          <p:nvPr/>
        </p:nvSpPr>
        <p:spPr>
          <a:xfrm>
            <a:off x="3253725" y="1587650"/>
            <a:ext cx="5082900" cy="487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sz="1100">
              <a:solidFill>
                <a:srgbClr val="222222"/>
              </a:solidFill>
              <a:highlight>
                <a:srgbClr val="FFFFFF"/>
              </a:highlight>
            </a:endParaRPr>
          </a:p>
          <a:p>
            <a:pPr marL="0" lvl="0" indent="0" algn="ctr" rtl="0">
              <a:spcBef>
                <a:spcPts val="0"/>
              </a:spcBef>
              <a:spcAft>
                <a:spcPts val="0"/>
              </a:spcAft>
              <a:buNone/>
            </a:pPr>
            <a:r>
              <a:rPr lang="it-IT" sz="2100">
                <a:solidFill>
                  <a:srgbClr val="222222"/>
                </a:solidFill>
                <a:highlight>
                  <a:srgbClr val="FFFFFF"/>
                </a:highlight>
                <a:latin typeface="Rouge Script"/>
                <a:ea typeface="Rouge Script"/>
                <a:cs typeface="Rouge Script"/>
                <a:sym typeface="Rouge Script"/>
              </a:rPr>
              <a:t>I bambini hanno creato un lapbook integrato al progetto ‘A voce alta’,  dopo aver ripercorso le tappe storiche del sommo poeta. Partendo da una panoramica del periodo del dolce stil novo, i bambini hanno ascoltato diverse liriche del poeta per potersi calare in quel periodo storico. Hanno visto immagini degli abiti e immagini di come si presentava Firenze agli inizi del 1300. Hanno riflettuto sulla condizione di esule vissuta da Dante (Educazione Civica: integrazione). In seguito è stata presentata la Divina Commedia con particolare analisi dei mostri presenti nella stessa, che hanno attiravano particolarmente i bambini. Al termine del percorso gli alunni hanno creato anche un segnalibro per ricordare il giorno di inizio del cammino di Dante (25 marzo) che è divenuto giornata nazionale per le celebrazioni dantesche: il Dantedì.</a:t>
            </a:r>
            <a:endParaRPr sz="2100">
              <a:solidFill>
                <a:srgbClr val="222222"/>
              </a:solidFill>
              <a:highlight>
                <a:srgbClr val="FFFFFF"/>
              </a:highlight>
              <a:latin typeface="Rouge Script"/>
              <a:ea typeface="Rouge Script"/>
              <a:cs typeface="Rouge Script"/>
              <a:sym typeface="Rouge Script"/>
            </a:endParaRPr>
          </a:p>
        </p:txBody>
      </p:sp>
      <p:pic>
        <p:nvPicPr>
          <p:cNvPr id="496" name="Google Shape;496;gd1a2238307_0_11"/>
          <p:cNvPicPr preferRelativeResize="0"/>
          <p:nvPr/>
        </p:nvPicPr>
        <p:blipFill rotWithShape="1">
          <a:blip r:embed="rId3" cstate="screen">
            <a:alphaModFix/>
            <a:extLst>
              <a:ext uri="{28A0092B-C50C-407E-A947-70E740481C1C}">
                <a14:useLocalDpi xmlns:a14="http://schemas.microsoft.com/office/drawing/2010/main"/>
              </a:ext>
            </a:extLst>
          </a:blip>
          <a:srcRect l="15955" r="16321"/>
          <a:stretch/>
        </p:blipFill>
        <p:spPr>
          <a:xfrm rot="-1">
            <a:off x="319975" y="2442750"/>
            <a:ext cx="2689950" cy="29751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7"/>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109440" marR="0" lvl="0" indent="0"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In relazione alle programmazioni le classi organizzano uscite sul territorio e visite d'istruzione (anche on line) che hanno lo scopo di integrare la normale attività didattica, realizzare un apprendimento significativo, favorire la socializzazione e stimolare l'arricchimento culturale.</a:t>
            </a:r>
            <a:endParaRPr sz="2700" b="0" i="0" u="none" strike="noStrike" cap="none">
              <a:solidFill>
                <a:srgbClr val="000000"/>
              </a:solidFill>
              <a:latin typeface="Twentieth Century"/>
              <a:ea typeface="Twentieth Century"/>
              <a:cs typeface="Twentieth Century"/>
              <a:sym typeface="Twentieth Century"/>
            </a:endParaRPr>
          </a:p>
          <a:p>
            <a:pPr marL="109440" marR="0" lvl="0" indent="0"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p:txBody>
      </p:sp>
      <p:sp>
        <p:nvSpPr>
          <p:cNvPr id="502" name="Google Shape;502;p37"/>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        Attività integrative</a:t>
            </a:r>
            <a:endParaRPr sz="4100" b="0" i="0" u="none" strike="noStrike" cap="none">
              <a:solidFill>
                <a:srgbClr val="000000"/>
              </a:solidFill>
              <a:latin typeface="Arial"/>
              <a:ea typeface="Arial"/>
              <a:cs typeface="Arial"/>
              <a:sym typeface="Arial"/>
            </a:endParaRPr>
          </a:p>
        </p:txBody>
      </p:sp>
      <p:pic>
        <p:nvPicPr>
          <p:cNvPr id="504" name="Google Shape;504;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04000" y="4467240"/>
            <a:ext cx="2374200" cy="1780560"/>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505" name="Google Shape;505;p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12500" y="4611700"/>
            <a:ext cx="1417326" cy="1686973"/>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pic>
        <p:nvPicPr>
          <p:cNvPr id="506" name="Google Shape;506;p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8720" y="4442400"/>
            <a:ext cx="1101600" cy="1469161"/>
          </a:xfrm>
          <a:prstGeom prst="rect">
            <a:avLst/>
          </a:prstGeom>
          <a:noFill/>
          <a:ln w="88900" cap="sq" cmpd="sng">
            <a:solidFill>
              <a:srgbClr val="FFFFFF"/>
            </a:solidFill>
            <a:prstDash val="solid"/>
            <a:miter lim="8000"/>
            <a:headEnd type="none" w="sm" len="sm"/>
            <a:tailEnd type="none" w="sm" len="sm"/>
          </a:ln>
          <a:effectLst>
            <a:outerShdw blurRad="5508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Gli spazi</a:t>
            </a:r>
            <a:endParaRPr sz="4100" b="0" i="0" u="none" strike="noStrike" cap="none">
              <a:solidFill>
                <a:srgbClr val="000000"/>
              </a:solidFill>
              <a:latin typeface="Arial"/>
              <a:ea typeface="Arial"/>
              <a:cs typeface="Arial"/>
              <a:sym typeface="Arial"/>
            </a:endParaRPr>
          </a:p>
        </p:txBody>
      </p:sp>
      <p:sp>
        <p:nvSpPr>
          <p:cNvPr id="218" name="Google Shape;218;p4"/>
          <p:cNvSpPr/>
          <p:nvPr/>
        </p:nvSpPr>
        <p:spPr>
          <a:xfrm>
            <a:off x="2051640" y="2061000"/>
            <a:ext cx="5507640" cy="4130640"/>
          </a:xfrm>
          <a:prstGeom prst="roundRect">
            <a:avLst>
              <a:gd name="adj" fmla="val 8594"/>
            </a:avLst>
          </a:prstGeom>
          <a:blipFill rotWithShape="1">
            <a:blip r:embed="rId3" cstate="screen">
              <a:alphaModFix/>
              <a:extLst>
                <a:ext uri="{28A0092B-C50C-407E-A947-70E740481C1C}">
                  <a14:useLocalDpi xmlns:a14="http://schemas.microsoft.com/office/drawing/2010/main"/>
                </a:ext>
              </a:extLst>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txBox="1"/>
          <p:nvPr/>
        </p:nvSpPr>
        <p:spPr>
          <a:xfrm>
            <a:off x="457200" y="1481040"/>
            <a:ext cx="8229240" cy="47559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La palestra</a:t>
            </a:r>
            <a:endParaRPr sz="2700" b="0" i="0" u="none" strike="noStrike" cap="none">
              <a:solidFill>
                <a:srgbClr val="000000"/>
              </a:solidFill>
              <a:latin typeface="Twentieth Century"/>
              <a:ea typeface="Twentieth Century"/>
              <a:cs typeface="Twentieth Century"/>
              <a:sym typeface="Twentieth Century"/>
            </a:endParaRPr>
          </a:p>
        </p:txBody>
      </p:sp>
      <p:sp>
        <p:nvSpPr>
          <p:cNvPr id="220" name="Google Shape;220;p4"/>
          <p:cNvSpPr/>
          <p:nvPr/>
        </p:nvSpPr>
        <p:spPr>
          <a:xfrm>
            <a:off x="500040" y="28584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rotWithShape="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Gli spazi</a:t>
            </a:r>
            <a:endParaRPr sz="41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8"/>
          <p:cNvSpPr txBox="1"/>
          <p:nvPr/>
        </p:nvSpPr>
        <p:spPr>
          <a:xfrm>
            <a:off x="457200" y="1425675"/>
            <a:ext cx="8229300" cy="4811400"/>
          </a:xfrm>
          <a:prstGeom prst="rect">
            <a:avLst/>
          </a:prstGeom>
          <a:noFill/>
          <a:ln w="9525" cap="flat" cmpd="sng">
            <a:solidFill>
              <a:srgbClr val="00206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Creative kids lab</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Opera domani</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Settimana dell’infanzia con laboratori aperti a tutti i bambini della città</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r>
              <a:rPr lang="it-IT" sz="2700">
                <a:latin typeface="Twentieth Century"/>
                <a:ea typeface="Twentieth Century"/>
                <a:cs typeface="Twentieth Century"/>
                <a:sym typeface="Twentieth Century"/>
              </a:rPr>
              <a:t>Popolifonia</a:t>
            </a:r>
            <a:endParaRPr sz="2700">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1800" b="0" i="0" u="none" strike="noStrike" cap="none"/>
              <a:t/>
            </a:r>
            <a:br>
              <a:rPr lang="it-IT" sz="1800" b="0" i="0" u="none" strike="noStrike" cap="none"/>
            </a:br>
            <a:endParaRPr sz="2700" b="0" i="0" u="none" strike="noStrike" cap="none">
              <a:solidFill>
                <a:srgbClr val="000000"/>
              </a:solidFill>
              <a:latin typeface="Twentieth Century"/>
              <a:ea typeface="Twentieth Century"/>
              <a:cs typeface="Twentieth Century"/>
              <a:sym typeface="Twentieth Century"/>
            </a:endParaRPr>
          </a:p>
        </p:txBody>
      </p:sp>
      <p:sp>
        <p:nvSpPr>
          <p:cNvPr id="513" name="Google Shape;513;p38"/>
          <p:cNvSpPr txBox="1"/>
          <p:nvPr/>
        </p:nvSpPr>
        <p:spPr>
          <a:xfrm>
            <a:off x="179650" y="274678"/>
            <a:ext cx="8712600" cy="777600"/>
          </a:xfrm>
          <a:prstGeom prst="rect">
            <a:avLst/>
          </a:prstGeom>
          <a:solidFill>
            <a:srgbClr val="D3EEF5"/>
          </a:solidFill>
          <a:ln w="9525" cap="flat" cmpd="sng">
            <a:solidFill>
              <a:srgbClr val="00B0F0"/>
            </a:solidFill>
            <a:prstDash val="solid"/>
            <a:round/>
            <a:headEnd type="none" w="sm" len="sm"/>
            <a:tailEnd type="none" w="sm" len="sm"/>
          </a:ln>
        </p:spPr>
        <p:txBody>
          <a:bodyPr spcFirstLastPara="1" wrap="square" lIns="90000" tIns="45000" rIns="90000" bIns="45000" anchor="ctr" anchorCtr="0">
            <a:normAutofit fontScale="25000" lnSpcReduction="20000"/>
          </a:bodyPr>
          <a:lstStyle/>
          <a:p>
            <a:pPr marL="0" marR="0" lvl="0" indent="0" algn="ctr" rtl="0">
              <a:lnSpc>
                <a:spcPct val="100000"/>
              </a:lnSpc>
              <a:spcBef>
                <a:spcPts val="0"/>
              </a:spcBef>
              <a:spcAft>
                <a:spcPts val="0"/>
              </a:spcAft>
              <a:buNone/>
            </a:pPr>
            <a:r>
              <a:rPr lang="it-IT" sz="1800" b="0" i="0" u="none" strike="noStrike" cap="none"/>
              <a:t/>
            </a:r>
            <a:br>
              <a:rPr lang="it-IT" sz="1800" b="0" i="0" u="none" strike="noStrike" cap="none"/>
            </a:br>
            <a:r>
              <a:rPr lang="it-IT" sz="15600" b="1" i="0" u="none" strike="noStrike" cap="none">
                <a:solidFill>
                  <a:srgbClr val="00B0F0"/>
                </a:solidFill>
                <a:latin typeface="Twentieth Century"/>
                <a:ea typeface="Twentieth Century"/>
                <a:cs typeface="Twentieth Century"/>
                <a:sym typeface="Twentieth Century"/>
              </a:rPr>
              <a:t>Progetti </a:t>
            </a: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endParaRPr sz="3600" b="0" i="0" u="none" strike="noStrike" cap="none">
              <a:solidFill>
                <a:srgbClr val="000000"/>
              </a:solidFill>
              <a:latin typeface="Arial"/>
              <a:ea typeface="Arial"/>
              <a:cs typeface="Arial"/>
              <a:sym typeface="Arial"/>
            </a:endParaRPr>
          </a:p>
        </p:txBody>
      </p:sp>
      <p:pic>
        <p:nvPicPr>
          <p:cNvPr id="514" name="Google Shape;514;p38" descr="C:\Users\a\Desktop\imagesCA9CBXP0.jpg"/>
          <p:cNvPicPr preferRelativeResize="0"/>
          <p:nvPr/>
        </p:nvPicPr>
        <p:blipFill rotWithShape="1">
          <a:blip r:embed="rId3">
            <a:alphaModFix/>
          </a:blip>
          <a:srcRect/>
          <a:stretch/>
        </p:blipFill>
        <p:spPr>
          <a:xfrm>
            <a:off x="623740" y="1942190"/>
            <a:ext cx="2499840" cy="713880"/>
          </a:xfrm>
          <a:prstGeom prst="rect">
            <a:avLst/>
          </a:prstGeom>
          <a:noFill/>
          <a:ln w="9525" cap="flat" cmpd="sng">
            <a:solidFill>
              <a:srgbClr val="000000"/>
            </a:solidFill>
            <a:prstDash val="solid"/>
            <a:round/>
            <a:headEnd type="none" w="sm" len="sm"/>
            <a:tailEnd type="none" w="sm" len="sm"/>
          </a:ln>
        </p:spPr>
      </p:pic>
      <p:pic>
        <p:nvPicPr>
          <p:cNvPr id="515" name="Google Shape;515;p38" descr="C:\Users\a\Desktop\imagesCAV8DF3U.jpg"/>
          <p:cNvPicPr preferRelativeResize="0"/>
          <p:nvPr/>
        </p:nvPicPr>
        <p:blipFill rotWithShape="1">
          <a:blip r:embed="rId4">
            <a:alphaModFix/>
          </a:blip>
          <a:srcRect/>
          <a:stretch/>
        </p:blipFill>
        <p:spPr>
          <a:xfrm>
            <a:off x="5125315" y="1523880"/>
            <a:ext cx="1517760" cy="961560"/>
          </a:xfrm>
          <a:prstGeom prst="rect">
            <a:avLst/>
          </a:prstGeom>
          <a:noFill/>
          <a:ln w="9525" cap="flat" cmpd="sng">
            <a:solidFill>
              <a:srgbClr val="000000"/>
            </a:solidFill>
            <a:prstDash val="solid"/>
            <a:round/>
            <a:headEnd type="none" w="sm" len="sm"/>
            <a:tailEnd type="none" w="sm" len="sm"/>
          </a:ln>
        </p:spPr>
      </p:pic>
      <p:pic>
        <p:nvPicPr>
          <p:cNvPr id="518" name="Google Shape;51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77648" y="2718005"/>
            <a:ext cx="2013119" cy="1189080"/>
          </a:xfrm>
          <a:prstGeom prst="rect">
            <a:avLst/>
          </a:prstGeom>
          <a:noFill/>
          <a:ln>
            <a:noFill/>
          </a:ln>
        </p:spPr>
      </p:pic>
      <p:pic>
        <p:nvPicPr>
          <p:cNvPr id="519" name="Google Shape;519;p3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278801" y="4812776"/>
            <a:ext cx="1882600" cy="2106750"/>
          </a:xfrm>
          <a:prstGeom prst="rect">
            <a:avLst/>
          </a:prstGeom>
          <a:noFill/>
          <a:ln>
            <a:noFill/>
          </a:ln>
        </p:spPr>
      </p:pic>
      <p:pic>
        <p:nvPicPr>
          <p:cNvPr id="520" name="Google Shape;520;p3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737225" y="4246250"/>
            <a:ext cx="2013125" cy="1457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102ac0b3f62_0_11"/>
          <p:cNvSpPr txBox="1"/>
          <p:nvPr/>
        </p:nvSpPr>
        <p:spPr>
          <a:xfrm>
            <a:off x="457200" y="1223750"/>
            <a:ext cx="8229300" cy="5013300"/>
          </a:xfrm>
          <a:prstGeom prst="rect">
            <a:avLst/>
          </a:prstGeom>
          <a:noFill/>
          <a:ln w="9525" cap="flat" cmpd="sng">
            <a:solidFill>
              <a:srgbClr val="00206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700">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2700">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2700">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39" marR="0" lvl="0" indent="-255239" algn="l" rtl="0">
              <a:lnSpc>
                <a:spcPct val="100000"/>
              </a:lnSpc>
              <a:spcBef>
                <a:spcPts val="400"/>
              </a:spcBef>
              <a:spcAft>
                <a:spcPts val="0"/>
              </a:spcAft>
              <a:buNone/>
            </a:pPr>
            <a:endParaRPr sz="2700">
              <a:latin typeface="Twentieth Century"/>
              <a:ea typeface="Twentieth Century"/>
              <a:cs typeface="Twentieth Century"/>
              <a:sym typeface="Twentieth Century"/>
            </a:endParaRPr>
          </a:p>
          <a:p>
            <a:pPr marL="365039" marR="0" lvl="0" indent="-255239" algn="l" rtl="0">
              <a:lnSpc>
                <a:spcPct val="100000"/>
              </a:lnSpc>
              <a:spcBef>
                <a:spcPts val="400"/>
              </a:spcBef>
              <a:spcAft>
                <a:spcPts val="0"/>
              </a:spcAft>
              <a:buNone/>
            </a:pPr>
            <a:endParaRPr sz="2700">
              <a:latin typeface="Twentieth Century"/>
              <a:ea typeface="Twentieth Century"/>
              <a:cs typeface="Twentieth Century"/>
              <a:sym typeface="Twentieth Century"/>
            </a:endParaRPr>
          </a:p>
          <a:p>
            <a:pPr marL="365039" marR="0" lvl="0" indent="-255239" algn="l" rtl="0">
              <a:lnSpc>
                <a:spcPct val="100000"/>
              </a:lnSpc>
              <a:spcBef>
                <a:spcPts val="400"/>
              </a:spcBef>
              <a:spcAft>
                <a:spcPts val="0"/>
              </a:spcAft>
              <a:buNone/>
            </a:pPr>
            <a:endParaRPr sz="2700">
              <a:latin typeface="Twentieth Century"/>
              <a:ea typeface="Twentieth Century"/>
              <a:cs typeface="Twentieth Century"/>
              <a:sym typeface="Twentieth Century"/>
            </a:endParaRPr>
          </a:p>
          <a:p>
            <a:pPr marL="365039" marR="0" lvl="0" indent="-255239" algn="l" rtl="0">
              <a:lnSpc>
                <a:spcPct val="100000"/>
              </a:lnSpc>
              <a:spcBef>
                <a:spcPts val="400"/>
              </a:spcBef>
              <a:spcAft>
                <a:spcPts val="0"/>
              </a:spcAft>
              <a:buNone/>
            </a:pPr>
            <a:endParaRPr sz="2700">
              <a:latin typeface="Twentieth Century"/>
              <a:ea typeface="Twentieth Century"/>
              <a:cs typeface="Twentieth Century"/>
              <a:sym typeface="Twentieth Century"/>
            </a:endParaRPr>
          </a:p>
          <a:p>
            <a:pPr marL="45720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39" marR="0" lvl="0" indent="-255239" algn="l" rtl="0">
              <a:lnSpc>
                <a:spcPct val="100000"/>
              </a:lnSpc>
              <a:spcBef>
                <a:spcPts val="400"/>
              </a:spcBef>
              <a:spcAft>
                <a:spcPts val="0"/>
              </a:spcAft>
              <a:buNone/>
            </a:pPr>
            <a:r>
              <a:rPr lang="it-IT" sz="1800" b="0" i="0" u="none" strike="noStrike" cap="none"/>
              <a:t/>
            </a:r>
            <a:br>
              <a:rPr lang="it-IT" sz="1800" b="0" i="0" u="none" strike="noStrike" cap="none"/>
            </a:br>
            <a:endParaRPr sz="2700" b="0" i="0" u="none" strike="noStrike" cap="none">
              <a:solidFill>
                <a:srgbClr val="000000"/>
              </a:solidFill>
              <a:latin typeface="Twentieth Century"/>
              <a:ea typeface="Twentieth Century"/>
              <a:cs typeface="Twentieth Century"/>
              <a:sym typeface="Twentieth Century"/>
            </a:endParaRPr>
          </a:p>
        </p:txBody>
      </p:sp>
      <p:pic>
        <p:nvPicPr>
          <p:cNvPr id="527" name="Google Shape;527;g102ac0b3f62_0_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762976">
            <a:off x="518150" y="1729175"/>
            <a:ext cx="1616633" cy="1212474"/>
          </a:xfrm>
          <a:prstGeom prst="rect">
            <a:avLst/>
          </a:prstGeom>
          <a:noFill/>
          <a:ln>
            <a:noFill/>
          </a:ln>
        </p:spPr>
      </p:pic>
      <p:pic>
        <p:nvPicPr>
          <p:cNvPr id="529" name="Google Shape;529;g102ac0b3f62_0_11"/>
          <p:cNvPicPr preferRelativeResize="0"/>
          <p:nvPr/>
        </p:nvPicPr>
        <p:blipFill>
          <a:blip r:embed="rId4">
            <a:alphaModFix/>
          </a:blip>
          <a:stretch>
            <a:fillRect/>
          </a:stretch>
        </p:blipFill>
        <p:spPr>
          <a:xfrm>
            <a:off x="874875" y="3057525"/>
            <a:ext cx="1726450" cy="1688918"/>
          </a:xfrm>
          <a:prstGeom prst="rect">
            <a:avLst/>
          </a:prstGeom>
          <a:noFill/>
          <a:ln>
            <a:noFill/>
          </a:ln>
        </p:spPr>
      </p:pic>
      <p:pic>
        <p:nvPicPr>
          <p:cNvPr id="530" name="Google Shape;530;g102ac0b3f62_0_1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175068" y="1791613"/>
            <a:ext cx="1531199" cy="2722132"/>
          </a:xfrm>
          <a:prstGeom prst="rect">
            <a:avLst/>
          </a:prstGeom>
          <a:noFill/>
          <a:ln>
            <a:noFill/>
          </a:ln>
        </p:spPr>
      </p:pic>
      <p:sp>
        <p:nvSpPr>
          <p:cNvPr id="531" name="Google Shape;531;g102ac0b3f62_0_11"/>
          <p:cNvSpPr txBox="1"/>
          <p:nvPr/>
        </p:nvSpPr>
        <p:spPr>
          <a:xfrm>
            <a:off x="457200" y="274675"/>
            <a:ext cx="8229300" cy="1212600"/>
          </a:xfrm>
          <a:prstGeom prst="rect">
            <a:avLst/>
          </a:prstGeom>
          <a:solidFill>
            <a:srgbClr val="D3EEF5"/>
          </a:solidFill>
          <a:ln w="9525" cap="flat" cmpd="sng">
            <a:solidFill>
              <a:srgbClr val="00B0F0"/>
            </a:solidFill>
            <a:prstDash val="solid"/>
            <a:round/>
            <a:headEnd type="none" w="sm" len="sm"/>
            <a:tailEnd type="none" w="sm" len="sm"/>
          </a:ln>
        </p:spPr>
        <p:txBody>
          <a:bodyPr spcFirstLastPara="1" wrap="square" lIns="90000" tIns="45000" rIns="90000" bIns="45000" anchor="ctr" anchorCtr="0">
            <a:normAutofit fontScale="25000" lnSpcReduction="20000"/>
          </a:bodyPr>
          <a:lstStyle/>
          <a:p>
            <a:pPr marL="0" marR="0" lvl="0" indent="0" algn="ctr" rtl="0">
              <a:lnSpc>
                <a:spcPct val="100000"/>
              </a:lnSpc>
              <a:spcBef>
                <a:spcPts val="0"/>
              </a:spcBef>
              <a:spcAft>
                <a:spcPts val="0"/>
              </a:spcAft>
              <a:buNone/>
            </a:pPr>
            <a:r>
              <a:rPr lang="it-IT" sz="1800" b="0" i="0" u="none" strike="noStrike" cap="none"/>
              <a:t/>
            </a:r>
            <a:br>
              <a:rPr lang="it-IT" sz="1800" b="0" i="0" u="none" strike="noStrike" cap="none"/>
            </a:br>
            <a:endParaRPr sz="1800" b="0" i="0" u="none" strike="noStrike" cap="none"/>
          </a:p>
          <a:p>
            <a:pPr marL="0" marR="0" lvl="0" indent="0" algn="ctr" rtl="0">
              <a:lnSpc>
                <a:spcPct val="100000"/>
              </a:lnSpc>
              <a:spcBef>
                <a:spcPts val="0"/>
              </a:spcBef>
              <a:spcAft>
                <a:spcPts val="0"/>
              </a:spcAft>
              <a:buNone/>
            </a:pPr>
            <a:endParaRPr sz="15600" b="1">
              <a:solidFill>
                <a:srgbClr val="00B0F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it-IT" sz="15600" b="1" i="0" u="none" strike="noStrike" cap="none">
                <a:solidFill>
                  <a:srgbClr val="00B0F0"/>
                </a:solidFill>
                <a:latin typeface="Twentieth Century"/>
                <a:ea typeface="Twentieth Century"/>
                <a:cs typeface="Twentieth Century"/>
                <a:sym typeface="Twentieth Century"/>
              </a:rPr>
              <a:t>Progett</a:t>
            </a:r>
            <a:r>
              <a:rPr lang="it-IT" sz="15600" b="1">
                <a:solidFill>
                  <a:srgbClr val="00B0F0"/>
                </a:solidFill>
                <a:latin typeface="Twentieth Century"/>
                <a:ea typeface="Twentieth Century"/>
                <a:cs typeface="Twentieth Century"/>
                <a:sym typeface="Twentieth Century"/>
              </a:rPr>
              <a:t>o </a:t>
            </a:r>
            <a:endParaRPr sz="15600" b="1">
              <a:solidFill>
                <a:srgbClr val="00B0F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it-IT" sz="15600" b="1">
                <a:solidFill>
                  <a:srgbClr val="00B0F0"/>
                </a:solidFill>
                <a:latin typeface="Twentieth Century"/>
                <a:ea typeface="Twentieth Century"/>
                <a:cs typeface="Twentieth Century"/>
                <a:sym typeface="Twentieth Century"/>
              </a:rPr>
              <a:t>BIBLIOTECA</a:t>
            </a:r>
            <a:r>
              <a:rPr lang="it-IT" sz="15600" b="1" i="0" u="none" strike="noStrike" cap="none">
                <a:solidFill>
                  <a:srgbClr val="00B0F0"/>
                </a:solidFill>
                <a:latin typeface="Twentieth Century"/>
                <a:ea typeface="Twentieth Century"/>
                <a:cs typeface="Twentieth Century"/>
                <a:sym typeface="Twentieth Century"/>
              </a:rPr>
              <a:t> </a:t>
            </a: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r>
              <a:rPr lang="it-IT" sz="1800" b="0" i="0" u="none" strike="noStrike" cap="none"/>
              <a:t/>
            </a:r>
            <a:br>
              <a:rPr lang="it-IT" sz="1800" b="0" i="0" u="none" strike="noStrike" cap="none"/>
            </a:br>
            <a:endParaRPr sz="3600" b="0" i="0" u="none" strike="noStrike" cap="none">
              <a:solidFill>
                <a:srgbClr val="000000"/>
              </a:solidFill>
              <a:latin typeface="Arial"/>
              <a:ea typeface="Arial"/>
              <a:cs typeface="Arial"/>
              <a:sym typeface="Arial"/>
            </a:endParaRPr>
          </a:p>
        </p:txBody>
      </p:sp>
      <p:pic>
        <p:nvPicPr>
          <p:cNvPr id="532" name="Google Shape;532;g102ac0b3f62_0_1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01325" y="2834625"/>
            <a:ext cx="3002532" cy="1688924"/>
          </a:xfrm>
          <a:prstGeom prst="rect">
            <a:avLst/>
          </a:prstGeom>
          <a:noFill/>
          <a:ln>
            <a:noFill/>
          </a:ln>
        </p:spPr>
      </p:pic>
      <p:pic>
        <p:nvPicPr>
          <p:cNvPr id="533" name="Google Shape;533;g102ac0b3f62_0_1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141950" y="4716450"/>
            <a:ext cx="1310100" cy="1361352"/>
          </a:xfrm>
          <a:prstGeom prst="rect">
            <a:avLst/>
          </a:prstGeom>
          <a:noFill/>
          <a:ln>
            <a:noFill/>
          </a:ln>
        </p:spPr>
      </p:pic>
      <p:pic>
        <p:nvPicPr>
          <p:cNvPr id="534" name="Google Shape;534;g102ac0b3f62_0_1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4814500" y="4818100"/>
            <a:ext cx="2297600" cy="1292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9"/>
          <p:cNvSpPr txBox="1"/>
          <p:nvPr/>
        </p:nvSpPr>
        <p:spPr>
          <a:xfrm>
            <a:off x="60480" y="1268640"/>
            <a:ext cx="8229240" cy="4525560"/>
          </a:xfrm>
          <a:prstGeom prst="rect">
            <a:avLst/>
          </a:prstGeom>
          <a:noFill/>
          <a:ln>
            <a:noFill/>
          </a:ln>
        </p:spPr>
        <p:txBody>
          <a:bodyPr spcFirstLastPara="1" wrap="square" lIns="91425" tIns="45700" rIns="91425" bIns="45700" anchor="t" anchorCtr="0">
            <a:noAutofit/>
          </a:bodyPr>
          <a:lstStyle/>
          <a:p>
            <a:pPr marL="365040" marR="0" lvl="0" indent="-255239" algn="ctr"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r>
              <a:rPr lang="it-IT" sz="2700" b="0" i="0" u="none" strike="noStrike" cap="none">
                <a:solidFill>
                  <a:srgbClr val="000000"/>
                </a:solidFill>
                <a:latin typeface="Overlock"/>
                <a:ea typeface="Overlock"/>
                <a:cs typeface="Overlock"/>
                <a:sym typeface="Overlock"/>
              </a:rPr>
              <a:t>28 maggio 2018</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Overlock"/>
                <a:ea typeface="Overlock"/>
                <a:cs typeface="Overlock"/>
                <a:sym typeface="Overlock"/>
              </a:rPr>
              <a:t>«LA ROSA DI BAGDAD»</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p:txBody>
      </p:sp>
      <p:sp>
        <p:nvSpPr>
          <p:cNvPr id="540" name="Google Shape;540;p39"/>
          <p:cNvSpPr txBox="1"/>
          <p:nvPr/>
        </p:nvSpPr>
        <p:spPr>
          <a:xfrm>
            <a:off x="904320" y="10836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Gli eventi teatrali</a:t>
            </a:r>
            <a:endParaRPr sz="4100" b="0" i="0" u="none" strike="noStrike" cap="none">
              <a:solidFill>
                <a:srgbClr val="000000"/>
              </a:solidFill>
              <a:latin typeface="Arial"/>
              <a:ea typeface="Arial"/>
              <a:cs typeface="Arial"/>
              <a:sym typeface="Arial"/>
            </a:endParaRPr>
          </a:p>
        </p:txBody>
      </p:sp>
      <p:pic>
        <p:nvPicPr>
          <p:cNvPr id="542" name="Google Shape;542;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320" y="4299840"/>
            <a:ext cx="1000440" cy="206064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43" name="Google Shape;543;p3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6160" y="2321640"/>
            <a:ext cx="2084760" cy="133740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44" name="Google Shape;544;p3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44360" y="4808520"/>
            <a:ext cx="2639880" cy="198000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45" name="Google Shape;545;p3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275160" y="2832120"/>
            <a:ext cx="2513880" cy="145764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46" name="Google Shape;546;p3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31040" y="2320560"/>
            <a:ext cx="2955960" cy="1662480"/>
          </a:xfrm>
          <a:prstGeom prst="rect">
            <a:avLst/>
          </a:prstGeom>
          <a:noFill/>
          <a:ln w="190500" cap="sq" cmpd="sng">
            <a:solidFill>
              <a:srgbClr val="FFC000"/>
            </a:solidFill>
            <a:prstDash val="solid"/>
            <a:miter lim="8000"/>
            <a:headEnd type="none" w="sm" len="sm"/>
            <a:tailEnd type="none" w="sm" len="sm"/>
          </a:ln>
          <a:effectLst>
            <a:outerShdw blurRad="254160" algn="bl" rotWithShape="0">
              <a:srgbClr val="000000">
                <a:alpha val="42745"/>
              </a:srgbClr>
            </a:outerShdw>
          </a:effectLst>
        </p:spPr>
      </p:pic>
      <p:pic>
        <p:nvPicPr>
          <p:cNvPr id="548" name="Google Shape;548;p3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451960" y="4599720"/>
            <a:ext cx="3533760" cy="171576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0"/>
          <p:cNvSpPr txBox="1"/>
          <p:nvPr/>
        </p:nvSpPr>
        <p:spPr>
          <a:xfrm>
            <a:off x="395640" y="116640"/>
            <a:ext cx="8208720" cy="107928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fontScale="25000" lnSpcReduction="20000"/>
          </a:bodyPr>
          <a:lstStyle/>
          <a:p>
            <a:pPr marL="0" marR="0" lvl="0" indent="0" algn="ctr" rtl="0">
              <a:lnSpc>
                <a:spcPct val="100000"/>
              </a:lnSpc>
              <a:spcBef>
                <a:spcPts val="0"/>
              </a:spcBef>
              <a:spcAft>
                <a:spcPts val="0"/>
              </a:spcAft>
              <a:buNone/>
            </a:pPr>
            <a:r>
              <a:rPr lang="it-IT" sz="7300" b="0" i="0" u="none" strike="noStrike" cap="none"/>
              <a:t/>
            </a:r>
            <a:br>
              <a:rPr lang="it-IT" sz="7300" b="0" i="0" u="none" strike="noStrike" cap="none"/>
            </a:br>
            <a:r>
              <a:rPr lang="it-IT" sz="7300" b="0" i="0" u="none" strike="noStrike" cap="none"/>
              <a:t/>
            </a:r>
            <a:br>
              <a:rPr lang="it-IT" sz="7300" b="0" i="0" u="none" strike="noStrike" cap="none"/>
            </a:br>
            <a:r>
              <a:rPr lang="it-IT" sz="20100" b="1" i="0" u="none" strike="noStrike" cap="none">
                <a:solidFill>
                  <a:srgbClr val="00B0F0"/>
                </a:solidFill>
                <a:latin typeface="Twentieth Century"/>
                <a:ea typeface="Twentieth Century"/>
                <a:cs typeface="Twentieth Century"/>
                <a:sym typeface="Twentieth Century"/>
              </a:rPr>
              <a:t>Gli eventi teatrali</a:t>
            </a:r>
            <a:r>
              <a:rPr lang="it-IT" sz="1800" b="0" i="0" u="none" strike="noStrike" cap="none"/>
              <a:t/>
            </a:r>
            <a:br>
              <a:rPr lang="it-IT" sz="1800" b="0" i="0" u="none" strike="noStrike" cap="none"/>
            </a:br>
            <a:r>
              <a:rPr lang="it-IT" sz="1800" b="0" i="0" u="none" strike="noStrike" cap="none"/>
              <a:t/>
            </a:r>
            <a:br>
              <a:rPr lang="it-IT" sz="1800" b="0" i="0" u="none" strike="noStrike" cap="none"/>
            </a:br>
            <a:endParaRPr sz="4100" b="0" i="0" u="none" strike="noStrike" cap="none">
              <a:solidFill>
                <a:srgbClr val="000000"/>
              </a:solidFill>
              <a:latin typeface="Arial"/>
              <a:ea typeface="Arial"/>
              <a:cs typeface="Arial"/>
              <a:sym typeface="Arial"/>
            </a:endParaRPr>
          </a:p>
        </p:txBody>
      </p:sp>
      <p:pic>
        <p:nvPicPr>
          <p:cNvPr id="554" name="Google Shape;554;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64360" y="2133000"/>
            <a:ext cx="1728000" cy="129564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55" name="Google Shape;555;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76000" y="3984480"/>
            <a:ext cx="2160000" cy="104868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56" name="Google Shape;556;p40"/>
          <p:cNvPicPr preferRelativeResize="0"/>
          <p:nvPr/>
        </p:nvPicPr>
        <p:blipFill rotWithShape="1">
          <a:blip r:embed="rId5">
            <a:alphaModFix/>
          </a:blip>
          <a:srcRect/>
          <a:stretch/>
        </p:blipFill>
        <p:spPr>
          <a:xfrm rot="649200">
            <a:off x="6203160" y="3962160"/>
            <a:ext cx="1571400" cy="255204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57" name="Google Shape;557;p40" descr="20150416_163054.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7640" y="4588200"/>
            <a:ext cx="2520000" cy="1720800"/>
          </a:xfrm>
          <a:prstGeom prst="rect">
            <a:avLst/>
          </a:prstGeom>
          <a:noFill/>
          <a:ln w="190500" cap="sq" cmpd="sng">
            <a:solidFill>
              <a:srgbClr val="C8C6BD"/>
            </a:solidFill>
            <a:prstDash val="solid"/>
            <a:miter lim="8000"/>
            <a:headEnd type="none" w="sm" len="sm"/>
            <a:tailEnd type="none" w="sm" len="sm"/>
          </a:ln>
          <a:effectLst>
            <a:outerShdw blurRad="254160" algn="bl" rotWithShape="0">
              <a:srgbClr val="000000">
                <a:alpha val="42745"/>
              </a:srgbClr>
            </a:outerShdw>
          </a:effectLst>
        </p:spPr>
      </p:pic>
      <p:pic>
        <p:nvPicPr>
          <p:cNvPr id="558" name="Google Shape;558;p4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933000">
            <a:off x="259920" y="2923920"/>
            <a:ext cx="3337200" cy="1877040"/>
          </a:xfrm>
          <a:prstGeom prst="rect">
            <a:avLst/>
          </a:prstGeom>
          <a:noFill/>
          <a:ln>
            <a:noFill/>
          </a:ln>
        </p:spPr>
      </p:pic>
      <p:sp>
        <p:nvSpPr>
          <p:cNvPr id="559" name="Google Shape;559;p40"/>
          <p:cNvSpPr txBox="1"/>
          <p:nvPr/>
        </p:nvSpPr>
        <p:spPr>
          <a:xfrm>
            <a:off x="457200" y="1196280"/>
            <a:ext cx="8229240" cy="4810680"/>
          </a:xfrm>
          <a:prstGeom prst="rect">
            <a:avLst/>
          </a:prstGeom>
          <a:noFill/>
          <a:ln>
            <a:noFill/>
          </a:ln>
        </p:spPr>
        <p:txBody>
          <a:bodyPr spcFirstLastPara="1" wrap="square" lIns="91425" tIns="45700" rIns="91425" bIns="45700" anchor="t" anchorCtr="0">
            <a:noAutofit/>
          </a:bodyPr>
          <a:lstStyle/>
          <a:p>
            <a:pPr marL="109440" marR="0" lvl="0" indent="0" algn="ctr" rtl="0">
              <a:lnSpc>
                <a:spcPct val="100000"/>
              </a:lnSpc>
              <a:spcBef>
                <a:spcPts val="0"/>
              </a:spcBef>
              <a:spcAft>
                <a:spcPts val="0"/>
              </a:spcAft>
              <a:buNone/>
            </a:pPr>
            <a:r>
              <a:rPr lang="it-IT" sz="2400" b="1" i="0" u="none" strike="noStrike" cap="none">
                <a:solidFill>
                  <a:srgbClr val="000000"/>
                </a:solidFill>
                <a:latin typeface="Overlock"/>
                <a:ea typeface="Overlock"/>
                <a:cs typeface="Overlock"/>
                <a:sym typeface="Overlock"/>
              </a:rPr>
              <a:t>31 maggio 2019  </a:t>
            </a:r>
            <a:r>
              <a:rPr lang="it-IT" sz="1800" b="0" i="0" u="none" strike="noStrike" cap="none"/>
              <a:t/>
            </a:r>
            <a:br>
              <a:rPr lang="it-IT" sz="1800" b="0" i="0" u="none" strike="noStrike" cap="none"/>
            </a:br>
            <a:r>
              <a:rPr lang="it-IT" sz="2400" b="1" i="0" u="none" strike="noStrike" cap="none">
                <a:solidFill>
                  <a:srgbClr val="000000"/>
                </a:solidFill>
                <a:latin typeface="Overlock"/>
                <a:ea typeface="Overlock"/>
                <a:cs typeface="Overlock"/>
                <a:sym typeface="Overlock"/>
              </a:rPr>
              <a:t>«C’era una volta e c’è ancora il fantastico mondo di Giunglaparola»</a:t>
            </a:r>
            <a:endParaRPr sz="2400" b="0" i="0" u="none" strike="noStrike" cap="non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41" descr="IMG-20170530-WA0012.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5640" y="4005000"/>
            <a:ext cx="1567440" cy="2086560"/>
          </a:xfrm>
          <a:prstGeom prst="rect">
            <a:avLst/>
          </a:prstGeom>
          <a:noFill/>
          <a:ln>
            <a:noFill/>
          </a:ln>
        </p:spPr>
      </p:pic>
      <p:sp>
        <p:nvSpPr>
          <p:cNvPr id="565" name="Google Shape;565;p41"/>
          <p:cNvSpPr txBox="1"/>
          <p:nvPr/>
        </p:nvSpPr>
        <p:spPr>
          <a:xfrm>
            <a:off x="97650" y="1565990"/>
            <a:ext cx="8229300" cy="452550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Overlock"/>
                <a:ea typeface="Overlock"/>
                <a:cs typeface="Overlock"/>
                <a:sym typeface="Overlock"/>
              </a:rPr>
              <a:t>a fine anno scolastico…e anche durante!</a:t>
            </a:r>
            <a:endParaRPr sz="2700" b="0" i="0" u="none" strike="noStrike" cap="none">
              <a:solidFill>
                <a:srgbClr val="000000"/>
              </a:solidFill>
              <a:latin typeface="Twentieth Century"/>
              <a:ea typeface="Twentieth Century"/>
              <a:cs typeface="Twentieth Century"/>
              <a:sym typeface="Twentieth Century"/>
            </a:endParaRPr>
          </a:p>
          <a:p>
            <a:pPr marL="0" marR="0" lvl="0" indent="0"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p:txBody>
      </p:sp>
      <p:sp>
        <p:nvSpPr>
          <p:cNvPr id="566" name="Google Shape;566;p41"/>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6000" b="1" i="0" u="none" strike="noStrike" cap="none">
                <a:solidFill>
                  <a:srgbClr val="00B0F0"/>
                </a:solidFill>
                <a:latin typeface="Twentieth Century"/>
                <a:ea typeface="Twentieth Century"/>
                <a:cs typeface="Twentieth Century"/>
                <a:sym typeface="Twentieth Century"/>
              </a:rPr>
              <a:t>FESTE !!!</a:t>
            </a:r>
            <a:endParaRPr sz="6000" b="0" i="0" u="none" strike="noStrike" cap="none">
              <a:solidFill>
                <a:srgbClr val="000000"/>
              </a:solidFill>
              <a:latin typeface="Arial"/>
              <a:ea typeface="Arial"/>
              <a:cs typeface="Arial"/>
              <a:sym typeface="Arial"/>
            </a:endParaRPr>
          </a:p>
        </p:txBody>
      </p:sp>
      <p:pic>
        <p:nvPicPr>
          <p:cNvPr id="567" name="Google Shape;567;p41" descr="IMG-20170530-WA0015.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197" y="2647625"/>
            <a:ext cx="1222722" cy="1627900"/>
          </a:xfrm>
          <a:prstGeom prst="rect">
            <a:avLst/>
          </a:prstGeom>
          <a:noFill/>
          <a:ln>
            <a:noFill/>
          </a:ln>
        </p:spPr>
      </p:pic>
      <p:pic>
        <p:nvPicPr>
          <p:cNvPr id="570" name="Google Shape;570;p41" descr="IMG-20180110-WA0030.jpg"/>
          <p:cNvPicPr preferRelativeResize="0"/>
          <p:nvPr/>
        </p:nvPicPr>
        <p:blipFill rotWithShape="1">
          <a:blip r:embed="rId5" cstate="screen">
            <a:alphaModFix/>
            <a:extLst>
              <a:ext uri="{28A0092B-C50C-407E-A947-70E740481C1C}">
                <a14:useLocalDpi xmlns:a14="http://schemas.microsoft.com/office/drawing/2010/main"/>
              </a:ext>
            </a:extLst>
          </a:blip>
          <a:srcRect r="-169"/>
          <a:stretch/>
        </p:blipFill>
        <p:spPr>
          <a:xfrm>
            <a:off x="2886840" y="2628360"/>
            <a:ext cx="1924200" cy="1666440"/>
          </a:xfrm>
          <a:prstGeom prst="rect">
            <a:avLst/>
          </a:prstGeom>
          <a:noFill/>
          <a:ln>
            <a:noFill/>
          </a:ln>
        </p:spPr>
      </p:pic>
      <p:pic>
        <p:nvPicPr>
          <p:cNvPr id="571" name="Google Shape;571;p4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675120" y="2071800"/>
            <a:ext cx="1491120" cy="1988640"/>
          </a:xfrm>
          <a:prstGeom prst="rect">
            <a:avLst/>
          </a:prstGeom>
          <a:noFill/>
          <a:ln>
            <a:noFill/>
          </a:ln>
        </p:spPr>
      </p:pic>
      <p:pic>
        <p:nvPicPr>
          <p:cNvPr id="572" name="Google Shape;572;p4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732415" y="4714930"/>
            <a:ext cx="2171520" cy="1628280"/>
          </a:xfrm>
          <a:prstGeom prst="rect">
            <a:avLst/>
          </a:prstGeom>
          <a:noFill/>
          <a:ln>
            <a:noFill/>
          </a:ln>
        </p:spPr>
      </p:pic>
      <p:pic>
        <p:nvPicPr>
          <p:cNvPr id="574" name="Google Shape;574;p4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068275" y="5034578"/>
            <a:ext cx="3007452" cy="14888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2"/>
          <p:cNvSpPr txBox="1"/>
          <p:nvPr/>
        </p:nvSpPr>
        <p:spPr>
          <a:xfrm>
            <a:off x="395640" y="1484640"/>
            <a:ext cx="8290800" cy="452196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40" algn="l" rtl="0">
              <a:lnSpc>
                <a:spcPct val="100000"/>
              </a:lnSpc>
              <a:spcBef>
                <a:spcPts val="40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  Per favorire una stretta intesa tra genitori e insegnanti la scuola propone occasioni di incontro e dialogo mediante: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Assemblee con i genitori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Colloqui individuali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Consigli d’interclasse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p:txBody>
      </p:sp>
      <p:sp>
        <p:nvSpPr>
          <p:cNvPr id="580" name="Google Shape;580;p42"/>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Rapporti scuola famiglia</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3"/>
          <p:cNvSpPr txBox="1"/>
          <p:nvPr/>
        </p:nvSpPr>
        <p:spPr>
          <a:xfrm>
            <a:off x="831960" y="1340640"/>
            <a:ext cx="7854480" cy="5112360"/>
          </a:xfrm>
          <a:prstGeom prst="rect">
            <a:avLst/>
          </a:prstGeom>
          <a:noFill/>
          <a:ln>
            <a:noFill/>
          </a:ln>
        </p:spPr>
        <p:txBody>
          <a:bodyPr spcFirstLastPara="1" wrap="square" lIns="91425" tIns="45700" rIns="91425" bIns="45700" anchor="t" anchorCtr="0">
            <a:noAutofit/>
          </a:bodyPr>
          <a:lstStyle/>
          <a:p>
            <a:pPr marL="365040" marR="0" lvl="0" indent="-255239" algn="ctr"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Le iscrizioni andranno presentate </a:t>
            </a:r>
            <a:r>
              <a:rPr lang="it-IT" sz="2700" b="1" i="1" u="none" strike="noStrike" cap="none">
                <a:solidFill>
                  <a:srgbClr val="000000"/>
                </a:solidFill>
                <a:latin typeface="Twentieth Century"/>
                <a:ea typeface="Twentieth Century"/>
                <a:cs typeface="Twentieth Century"/>
                <a:sym typeface="Twentieth Century"/>
              </a:rPr>
              <a:t>on line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a:latin typeface="Twentieth Century"/>
                <a:ea typeface="Twentieth Century"/>
                <a:cs typeface="Twentieth Century"/>
                <a:sym typeface="Twentieth Century"/>
              </a:rPr>
              <a:t> a </a:t>
            </a:r>
            <a:r>
              <a:rPr lang="it-IT" sz="2700" b="0" i="0" u="none" strike="noStrike" cap="none">
                <a:solidFill>
                  <a:srgbClr val="000000"/>
                </a:solidFill>
                <a:latin typeface="Twentieth Century"/>
                <a:ea typeface="Twentieth Century"/>
                <a:cs typeface="Twentieth Century"/>
                <a:sym typeface="Twentieth Century"/>
              </a:rPr>
              <a:t>gennaio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accedendo al sito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sng" strike="noStrike" cap="none">
                <a:solidFill>
                  <a:srgbClr val="FF8119"/>
                </a:solidFill>
                <a:latin typeface="Twentieth Century"/>
                <a:ea typeface="Twentieth Century"/>
                <a:cs typeface="Twentieth Century"/>
                <a:sym typeface="Twentieth Century"/>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www.iccomoborgovico.gov.it</a:t>
            </a: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nell’area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e seguendo le indicazioni fornite.</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1" i="0" u="sng" strike="noStrike" cap="none">
                <a:solidFill>
                  <a:srgbClr val="FF3300"/>
                </a:solidFill>
                <a:latin typeface="Twentieth Century"/>
                <a:ea typeface="Twentieth Century"/>
                <a:cs typeface="Twentieth Century"/>
                <a:sym typeface="Twentieth Century"/>
              </a:rPr>
              <a:t>codice meccanografico COEE845039</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Presso l’ufficio di segreteria è possibile ricevere supporto per lo svolgimento della procedura.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(informazioni sul sito)</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p:txBody>
      </p:sp>
      <p:sp>
        <p:nvSpPr>
          <p:cNvPr id="586" name="Google Shape;586;p43"/>
          <p:cNvSpPr txBox="1"/>
          <p:nvPr/>
        </p:nvSpPr>
        <p:spPr>
          <a:xfrm>
            <a:off x="457200" y="274680"/>
            <a:ext cx="8229240" cy="84960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Iscrizioni alla scuola primaria</a:t>
            </a:r>
            <a:endParaRPr sz="4100" b="0" i="0" u="none" strike="noStrike" cap="none">
              <a:solidFill>
                <a:srgbClr val="000000"/>
              </a:solidFill>
              <a:latin typeface="Arial"/>
              <a:ea typeface="Arial"/>
              <a:cs typeface="Arial"/>
              <a:sym typeface="Arial"/>
            </a:endParaRPr>
          </a:p>
        </p:txBody>
      </p:sp>
      <p:pic>
        <p:nvPicPr>
          <p:cNvPr id="587" name="Google Shape;587;p43"/>
          <p:cNvPicPr preferRelativeResize="0"/>
          <p:nvPr/>
        </p:nvPicPr>
        <p:blipFill rotWithShape="1">
          <a:blip r:embed="rId4">
            <a:alphaModFix/>
          </a:blip>
          <a:srcRect/>
          <a:stretch/>
        </p:blipFill>
        <p:spPr>
          <a:xfrm>
            <a:off x="3371760" y="3285000"/>
            <a:ext cx="2400120" cy="90468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4"/>
          <p:cNvSpPr txBox="1"/>
          <p:nvPr/>
        </p:nvSpPr>
        <p:spPr>
          <a:xfrm>
            <a:off x="395640" y="1484640"/>
            <a:ext cx="8290800" cy="4521960"/>
          </a:xfrm>
          <a:prstGeom prst="rect">
            <a:avLst/>
          </a:prstGeom>
          <a:noFill/>
          <a:ln>
            <a:noFill/>
          </a:ln>
        </p:spPr>
        <p:txBody>
          <a:bodyPr spcFirstLastPara="1" wrap="square" lIns="91425" tIns="45700" rIns="91425" bIns="45700" anchor="t" anchorCtr="0">
            <a:noAutofit/>
          </a:bodyPr>
          <a:lstStyle/>
          <a:p>
            <a:pPr marL="365040" marR="0" lvl="0" indent="-255239" algn="l" rtl="0">
              <a:lnSpc>
                <a:spcPct val="100000"/>
              </a:lnSpc>
              <a:spcBef>
                <a:spcPts val="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I nuovi iscritti alla Scuola Primaria, anche se già iscritti alla Scuola dell’ Infanzia, </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devono iscriversi</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ON LINE</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collegandosi al sito </a:t>
            </a:r>
            <a:r>
              <a:rPr lang="it-IT" sz="2700" b="0" i="0" u="sng" strike="noStrike" cap="none">
                <a:solidFill>
                  <a:srgbClr val="FF8119"/>
                </a:solidFill>
                <a:latin typeface="Twentieth Century"/>
                <a:ea typeface="Twentieth Century"/>
                <a:cs typeface="Twentieth Century"/>
                <a:sym typeface="Twentieth Century"/>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https://como.ecivis.it</a:t>
            </a: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endParaRPr sz="2700" b="0" i="0" u="none" strike="noStrike" cap="none">
              <a:solidFill>
                <a:srgbClr val="000000"/>
              </a:solidFill>
              <a:latin typeface="Twentieth Century"/>
              <a:ea typeface="Twentieth Century"/>
              <a:cs typeface="Twentieth Century"/>
              <a:sym typeface="Twentieth Century"/>
            </a:endParaRPr>
          </a:p>
          <a:p>
            <a:pPr marL="365040" marR="0" lvl="0" indent="-255239" algn="ctr" rtl="0">
              <a:lnSpc>
                <a:spcPct val="100000"/>
              </a:lnSpc>
              <a:spcBef>
                <a:spcPts val="400"/>
              </a:spcBef>
              <a:spcAft>
                <a:spcPts val="0"/>
              </a:spcAft>
              <a:buNone/>
            </a:pPr>
            <a:r>
              <a:rPr lang="it-IT" sz="2700" b="0" i="0" u="none" strike="noStrike" cap="none">
                <a:solidFill>
                  <a:srgbClr val="000000"/>
                </a:solidFill>
                <a:latin typeface="Twentieth Century"/>
                <a:ea typeface="Twentieth Century"/>
                <a:cs typeface="Twentieth Century"/>
                <a:sym typeface="Twentieth Century"/>
              </a:rPr>
              <a:t>  </a:t>
            </a:r>
            <a:endParaRPr sz="2700" b="0" i="0" u="none" strike="noStrike" cap="none">
              <a:solidFill>
                <a:srgbClr val="000000"/>
              </a:solidFill>
              <a:latin typeface="Twentieth Century"/>
              <a:ea typeface="Twentieth Century"/>
              <a:cs typeface="Twentieth Century"/>
              <a:sym typeface="Twentieth Century"/>
            </a:endParaRPr>
          </a:p>
        </p:txBody>
      </p:sp>
      <p:sp>
        <p:nvSpPr>
          <p:cNvPr id="593" name="Google Shape;593;p44"/>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Iscrizioni al servizio mensa</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5"/>
          <p:cNvSpPr/>
          <p:nvPr/>
        </p:nvSpPr>
        <p:spPr>
          <a:xfrm>
            <a:off x="323640" y="332640"/>
            <a:ext cx="8219160" cy="6010920"/>
          </a:xfrm>
          <a:prstGeom prst="roundRect">
            <a:avLst>
              <a:gd name="adj" fmla="val 8594"/>
            </a:avLst>
          </a:prstGeom>
          <a:blipFill rotWithShape="1">
            <a:blip r:embed="rId3">
              <a:alphaModFix/>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46" descr="20151217_124221.jpg"/>
          <p:cNvPicPr preferRelativeResize="0"/>
          <p:nvPr/>
        </p:nvPicPr>
        <p:blipFill rotWithShape="1">
          <a:blip r:embed="rId3">
            <a:alphaModFix/>
          </a:blip>
          <a:srcRect/>
          <a:stretch/>
        </p:blipFill>
        <p:spPr>
          <a:xfrm>
            <a:off x="683640" y="620640"/>
            <a:ext cx="8045640" cy="5677560"/>
          </a:xfrm>
          <a:prstGeom prst="rect">
            <a:avLst/>
          </a:prstGeom>
          <a:noFill/>
          <a:ln w="190500" cap="rnd" cmpd="sng">
            <a:solidFill>
              <a:srgbClr val="0070C0"/>
            </a:solidFill>
            <a:prstDash val="solid"/>
            <a:miter lim="8000"/>
            <a:headEnd type="none" w="sm" len="sm"/>
            <a:tailEnd type="none" w="sm" len="sm"/>
          </a:ln>
          <a:effectLst>
            <a:outerShdw blurRad="50040" algn="tl" rotWithShape="0">
              <a:srgbClr val="000000">
                <a:alpha val="40784"/>
              </a:srgbClr>
            </a:outerShdw>
          </a:effectLst>
        </p:spPr>
      </p:pic>
      <p:sp>
        <p:nvSpPr>
          <p:cNvPr id="604" name="Google Shape;604;p46"/>
          <p:cNvSpPr/>
          <p:nvPr/>
        </p:nvSpPr>
        <p:spPr>
          <a:xfrm>
            <a:off x="1043640" y="3933000"/>
            <a:ext cx="7128360" cy="2088000"/>
          </a:xfrm>
          <a:prstGeom prst="horizontalScroll">
            <a:avLst>
              <a:gd name="adj" fmla="val 12500"/>
            </a:avLst>
          </a:prstGeom>
          <a:gradFill>
            <a:gsLst>
              <a:gs pos="0">
                <a:srgbClr val="BBEBFF"/>
              </a:gs>
              <a:gs pos="100000">
                <a:srgbClr val="E4F6FF"/>
              </a:gs>
            </a:gsLst>
            <a:lin ang="16200000" scaled="0"/>
          </a:gradFill>
          <a:ln w="9525" cap="flat" cmpd="sng">
            <a:solidFill>
              <a:srgbClr val="27A0BD"/>
            </a:solidFill>
            <a:prstDash val="solid"/>
            <a:miter lim="8000"/>
            <a:headEnd type="none" w="sm" len="sm"/>
            <a:tailEnd type="none" w="sm" len="sm"/>
          </a:ln>
          <a:effectLst>
            <a:outerShdw blurRad="39960" dist="20160" dir="5400000" rotWithShape="0">
              <a:srgbClr val="000000">
                <a:alpha val="37647"/>
              </a:srgbClr>
            </a:outerShdw>
          </a:effectLst>
        </p:spPr>
        <p:txBody>
          <a:bodyPr spcFirstLastPara="1" wrap="square" lIns="91425" tIns="45700" rIns="91425" bIns="45700" anchor="t" anchorCtr="0">
            <a:noAutofit/>
          </a:bodyPr>
          <a:lstStyle/>
          <a:p>
            <a:pPr marL="365040" marR="0" lvl="0" indent="-255239" algn="ctr" rtl="0">
              <a:lnSpc>
                <a:spcPct val="100000"/>
              </a:lnSpc>
              <a:spcBef>
                <a:spcPts val="0"/>
              </a:spcBef>
              <a:spcAft>
                <a:spcPts val="0"/>
              </a:spcAft>
              <a:buNone/>
            </a:pPr>
            <a:r>
              <a:rPr lang="it-IT" sz="2800" b="1" dirty="0" smtClean="0">
                <a:solidFill>
                  <a:srgbClr val="0070C0"/>
                </a:solidFill>
                <a:latin typeface="Comic Sans MS"/>
                <a:ea typeface="Comic Sans MS"/>
                <a:cs typeface="Comic Sans MS"/>
                <a:sym typeface="Comic Sans MS"/>
              </a:rPr>
              <a:t>Vi aspettiamo!!</a:t>
            </a:r>
            <a:endParaRPr sz="2800" b="0" i="0" u="none" strike="noStrike" cap="none" dirty="0">
              <a:latin typeface="Arial"/>
              <a:ea typeface="Arial"/>
              <a:cs typeface="Arial"/>
              <a:sym typeface="Arial"/>
            </a:endParaRPr>
          </a:p>
          <a:p>
            <a:pPr marL="365040" marR="0" lvl="0" indent="-255239" algn="ctr" rtl="0">
              <a:lnSpc>
                <a:spcPct val="100000"/>
              </a:lnSpc>
              <a:spcBef>
                <a:spcPts val="400"/>
              </a:spcBef>
              <a:spcAft>
                <a:spcPts val="0"/>
              </a:spcAft>
              <a:buNone/>
            </a:pPr>
            <a:endParaRPr sz="2800" b="0" i="0" u="none" strike="noStrike" cap="non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I refettori</a:t>
            </a:r>
            <a:endParaRPr sz="2700" b="0" i="0" u="none" strike="noStrike" cap="none">
              <a:solidFill>
                <a:srgbClr val="000000"/>
              </a:solidFill>
              <a:latin typeface="Twentieth Century"/>
              <a:ea typeface="Twentieth Century"/>
              <a:cs typeface="Twentieth Century"/>
              <a:sym typeface="Twentieth Century"/>
            </a:endParaRPr>
          </a:p>
        </p:txBody>
      </p:sp>
      <p:sp>
        <p:nvSpPr>
          <p:cNvPr id="226" name="Google Shape;226;p5"/>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Gli spazi</a:t>
            </a:r>
            <a:endParaRPr sz="4100" b="0" i="0" u="none" strike="noStrike" cap="none">
              <a:solidFill>
                <a:srgbClr val="000000"/>
              </a:solidFill>
              <a:latin typeface="Arial"/>
              <a:ea typeface="Arial"/>
              <a:cs typeface="Arial"/>
              <a:sym typeface="Arial"/>
            </a:endParaRPr>
          </a:p>
        </p:txBody>
      </p:sp>
      <p:pic>
        <p:nvPicPr>
          <p:cNvPr id="227" name="Google Shape;227;p5" descr="1201201255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99640" y="1989000"/>
            <a:ext cx="3936240" cy="2952000"/>
          </a:xfrm>
          <a:prstGeom prst="rect">
            <a:avLst/>
          </a:prstGeom>
          <a:noFill/>
          <a:ln w="38100" cap="sq" cmpd="sng">
            <a:solidFill>
              <a:srgbClr val="1FADCC"/>
            </a:solidFill>
            <a:prstDash val="solid"/>
            <a:miter lim="8000"/>
            <a:headEnd type="none" w="sm" len="sm"/>
            <a:tailEnd type="none" w="sm" len="sm"/>
          </a:ln>
          <a:effectLst>
            <a:outerShdw blurRad="50760" dist="37674" dir="2700000" algn="tl" rotWithShape="0">
              <a:srgbClr val="000000">
                <a:alpha val="42745"/>
              </a:srgbClr>
            </a:outerShdw>
          </a:effectLst>
        </p:spPr>
      </p:pic>
      <p:pic>
        <p:nvPicPr>
          <p:cNvPr id="228" name="Google Shape;228;p5" descr="1201201255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16000" y="3645000"/>
            <a:ext cx="3936240" cy="2952000"/>
          </a:xfrm>
          <a:prstGeom prst="rect">
            <a:avLst/>
          </a:prstGeom>
          <a:noFill/>
          <a:ln w="9525" cap="flat" cmpd="sng">
            <a:solidFill>
              <a:srgbClr val="1FADCC"/>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p:nvPr/>
        </p:nvSpPr>
        <p:spPr>
          <a:xfrm>
            <a:off x="457200" y="1481040"/>
            <a:ext cx="8229240" cy="4525560"/>
          </a:xfrm>
          <a:prstGeom prst="rect">
            <a:avLst/>
          </a:prstGeom>
          <a:noFill/>
          <a:ln>
            <a:noFill/>
          </a:ln>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836"/>
              <a:buFont typeface="Noto Sans Symbols"/>
              <a:buChar char="🞂"/>
            </a:pPr>
            <a:r>
              <a:rPr lang="it-IT" sz="2700" b="0" i="0" u="none" strike="noStrike" cap="none">
                <a:solidFill>
                  <a:srgbClr val="000000"/>
                </a:solidFill>
                <a:latin typeface="Twentieth Century"/>
                <a:ea typeface="Twentieth Century"/>
                <a:cs typeface="Twentieth Century"/>
                <a:sym typeface="Twentieth Century"/>
              </a:rPr>
              <a:t>Il cortile</a:t>
            </a:r>
            <a:endParaRPr sz="2700" b="0" i="0" u="none" strike="noStrike" cap="none">
              <a:solidFill>
                <a:srgbClr val="000000"/>
              </a:solidFill>
              <a:latin typeface="Twentieth Century"/>
              <a:ea typeface="Twentieth Century"/>
              <a:cs typeface="Twentieth Century"/>
              <a:sym typeface="Twentieth Century"/>
            </a:endParaRPr>
          </a:p>
        </p:txBody>
      </p:sp>
      <p:sp>
        <p:nvSpPr>
          <p:cNvPr id="234" name="Google Shape;234;p6"/>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    Gli spazi</a:t>
            </a:r>
            <a:endParaRPr sz="4100" b="0" i="0" u="none" strike="noStrike" cap="none">
              <a:solidFill>
                <a:srgbClr val="000000"/>
              </a:solidFill>
              <a:latin typeface="Arial"/>
              <a:ea typeface="Arial"/>
              <a:cs typeface="Arial"/>
              <a:sym typeface="Arial"/>
            </a:endParaRPr>
          </a:p>
        </p:txBody>
      </p:sp>
      <p:sp>
        <p:nvSpPr>
          <p:cNvPr id="235" name="Google Shape;235;p6"/>
          <p:cNvSpPr/>
          <p:nvPr/>
        </p:nvSpPr>
        <p:spPr>
          <a:xfrm rot="1038600">
            <a:off x="6204639" y="1773045"/>
            <a:ext cx="2699280" cy="2024640"/>
          </a:xfrm>
          <a:prstGeom prst="roundRect">
            <a:avLst>
              <a:gd name="adj" fmla="val 8594"/>
            </a:avLst>
          </a:prstGeom>
          <a:blipFill rotWithShape="0">
            <a:blip r:embed="rId3" cstate="screen">
              <a:alphaModFix/>
              <a:extLst>
                <a:ext uri="{28A0092B-C50C-407E-A947-70E740481C1C}">
                  <a14:useLocalDpi xmlns:a14="http://schemas.microsoft.com/office/drawing/2010/main"/>
                </a:ext>
              </a:extLst>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246216" y="2061000"/>
            <a:ext cx="3744000" cy="2808000"/>
          </a:xfrm>
          <a:prstGeom prst="roundRect">
            <a:avLst>
              <a:gd name="adj" fmla="val 8594"/>
            </a:avLst>
          </a:prstGeom>
          <a:blipFill rotWithShape="1">
            <a:blip r:embed="rId4" cstate="screen">
              <a:alphaModFix/>
              <a:extLst>
                <a:ext uri="{28A0092B-C50C-407E-A947-70E740481C1C}">
                  <a14:useLocalDpi xmlns:a14="http://schemas.microsoft.com/office/drawing/2010/main"/>
                </a:ext>
              </a:extLst>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4616485" y="3156885"/>
            <a:ext cx="2234880" cy="2979720"/>
          </a:xfrm>
          <a:prstGeom prst="roundRect">
            <a:avLst>
              <a:gd name="adj" fmla="val 8594"/>
            </a:avLst>
          </a:prstGeom>
          <a:blipFill rotWithShape="1">
            <a:blip r:embed="rId5" cstate="screen">
              <a:alphaModFix/>
              <a:extLst>
                <a:ext uri="{28A0092B-C50C-407E-A947-70E740481C1C}">
                  <a14:useLocalDpi xmlns:a14="http://schemas.microsoft.com/office/drawing/2010/main"/>
                </a:ext>
              </a:extLst>
            </a:blip>
            <a:stretch>
              <a:fillRect/>
            </a:stretch>
          </a:blipFill>
          <a:ln>
            <a:noFill/>
          </a:ln>
          <a:effectLst>
            <a:reflection stA="38000" endPos="28000" dist="50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p:nvPr/>
        </p:nvSpPr>
        <p:spPr>
          <a:xfrm>
            <a:off x="457200" y="1481040"/>
            <a:ext cx="8229240" cy="45255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rmAutofit fontScale="88000" lnSpcReduction="20000"/>
          </a:bodyPr>
          <a:lstStyle/>
          <a:p>
            <a:pPr marL="365760" marR="0" lvl="0" indent="-255599" algn="l" rtl="0">
              <a:lnSpc>
                <a:spcPct val="100000"/>
              </a:lnSpc>
              <a:spcBef>
                <a:spcPts val="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Tempo pieno</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40 ore settimanali</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Da lunedì a venerdì</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30 ore di lezione + 10 ore di mensa</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Dalle 8.30 alle 16.30:</a:t>
            </a:r>
            <a:endParaRPr sz="320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400"/>
              </a:spcBef>
              <a:spcAft>
                <a:spcPts val="0"/>
              </a:spcAft>
              <a:buNone/>
            </a:pP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  8.30 - 10.20 attività scolastiche</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10.20 - 10.40 intervallo</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10.40 - 12.30 attività scolastiche</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12.30 - 14.30 mensa/attività ricreative</a:t>
            </a:r>
            <a:endParaRPr sz="3200" i="0" u="none" strike="noStrike" cap="none">
              <a:solidFill>
                <a:srgbClr val="000000"/>
              </a:solidFill>
              <a:latin typeface="Trebuchet MS"/>
              <a:ea typeface="Trebuchet MS"/>
              <a:cs typeface="Trebuchet MS"/>
              <a:sym typeface="Trebuchet MS"/>
            </a:endParaRPr>
          </a:p>
          <a:p>
            <a:pPr marL="365760" marR="0" lvl="0" indent="-255599" algn="l" rtl="0">
              <a:lnSpc>
                <a:spcPct val="100000"/>
              </a:lnSpc>
              <a:spcBef>
                <a:spcPts val="400"/>
              </a:spcBef>
              <a:spcAft>
                <a:spcPts val="0"/>
              </a:spcAft>
              <a:buClr>
                <a:srgbClr val="2DA2BF"/>
              </a:buClr>
              <a:buSzPct val="68000"/>
              <a:buFont typeface="Trebuchet MS"/>
              <a:buChar char="🞂"/>
            </a:pPr>
            <a:r>
              <a:rPr lang="it-IT" sz="3200" i="0" u="none" strike="noStrike" cap="none">
                <a:solidFill>
                  <a:srgbClr val="000000"/>
                </a:solidFill>
                <a:latin typeface="Trebuchet MS"/>
                <a:ea typeface="Trebuchet MS"/>
                <a:cs typeface="Trebuchet MS"/>
                <a:sym typeface="Trebuchet MS"/>
              </a:rPr>
              <a:t>14.30 - 16.30 attività scolastiche</a:t>
            </a:r>
            <a:endParaRPr sz="3200" i="0" u="none" strike="noStrike" cap="none">
              <a:solidFill>
                <a:srgbClr val="000000"/>
              </a:solidFill>
              <a:latin typeface="Trebuchet MS"/>
              <a:ea typeface="Trebuchet MS"/>
              <a:cs typeface="Trebuchet MS"/>
              <a:sym typeface="Trebuchet MS"/>
            </a:endParaRPr>
          </a:p>
        </p:txBody>
      </p:sp>
      <p:sp>
        <p:nvSpPr>
          <p:cNvPr id="246" name="Google Shape;246;p7"/>
          <p:cNvSpPr txBox="1"/>
          <p:nvPr/>
        </p:nvSpPr>
        <p:spPr>
          <a:xfrm>
            <a:off x="473400" y="31104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Organizzazione oraria</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8"/>
          <p:cNvSpPr txBox="1"/>
          <p:nvPr/>
        </p:nvSpPr>
        <p:spPr>
          <a:xfrm>
            <a:off x="457200" y="1481040"/>
            <a:ext cx="8229240" cy="49719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365040" marR="0" lvl="0" indent="-255240" algn="l" rtl="0">
              <a:lnSpc>
                <a:spcPct val="100000"/>
              </a:lnSpc>
              <a:spcBef>
                <a:spcPts val="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Italiano : 7 ore</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Matematica :  7 ore </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Storia : 2 ore</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Geografia : 2 ore</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Scienze: 2 ore</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Tecnologia ed informatica : 1 ora</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Arte e immagine : 2 ore</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Educazione musicale : 2 ore</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Educazione motoria : 2 ore</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Inglese : 1 ora </a:t>
            </a:r>
            <a:endParaRPr sz="2400" i="0" u="none" strike="noStrike" cap="none">
              <a:solidFill>
                <a:srgbClr val="000000"/>
              </a:solidFill>
              <a:latin typeface="Trebuchet MS"/>
              <a:ea typeface="Trebuchet MS"/>
              <a:cs typeface="Trebuchet MS"/>
              <a:sym typeface="Trebuchet MS"/>
            </a:endParaRPr>
          </a:p>
          <a:p>
            <a:pPr marL="365040" marR="0" lvl="0" indent="-255240" algn="l" rtl="0">
              <a:lnSpc>
                <a:spcPct val="100000"/>
              </a:lnSpc>
              <a:spcBef>
                <a:spcPts val="400"/>
              </a:spcBef>
              <a:spcAft>
                <a:spcPts val="0"/>
              </a:spcAft>
              <a:buClr>
                <a:srgbClr val="2DA2BF"/>
              </a:buClr>
              <a:buSzPts val="1632"/>
              <a:buFont typeface="Trebuchet MS"/>
              <a:buChar char="🞂"/>
            </a:pPr>
            <a:r>
              <a:rPr lang="it-IT" sz="2400" i="0" u="none" strike="noStrike" cap="none">
                <a:solidFill>
                  <a:srgbClr val="000000"/>
                </a:solidFill>
                <a:latin typeface="Trebuchet MS"/>
                <a:ea typeface="Trebuchet MS"/>
                <a:cs typeface="Trebuchet MS"/>
                <a:sym typeface="Trebuchet MS"/>
              </a:rPr>
              <a:t>Religione : 2 ore</a:t>
            </a:r>
            <a:endParaRPr sz="240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400"/>
              </a:spcBef>
              <a:spcAft>
                <a:spcPts val="0"/>
              </a:spcAft>
              <a:buNone/>
            </a:pPr>
            <a:endParaRPr sz="2400" b="0" i="0" u="none" strike="noStrike" cap="none">
              <a:solidFill>
                <a:srgbClr val="000000"/>
              </a:solidFill>
              <a:latin typeface="Twentieth Century"/>
              <a:ea typeface="Twentieth Century"/>
              <a:cs typeface="Twentieth Century"/>
              <a:sym typeface="Twentieth Century"/>
            </a:endParaRPr>
          </a:p>
        </p:txBody>
      </p:sp>
      <p:sp>
        <p:nvSpPr>
          <p:cNvPr id="252" name="Google Shape;252;p8"/>
          <p:cNvSpPr txBox="1"/>
          <p:nvPr/>
        </p:nvSpPr>
        <p:spPr>
          <a:xfrm>
            <a:off x="457200" y="27468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rmAutofit fontScale="88000" lnSpcReduction="10000"/>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Monte ore delle discipline</a:t>
            </a:r>
            <a:r>
              <a:rPr lang="it-IT" sz="1800" b="0" i="0" u="none" strike="noStrike" cap="none"/>
              <a:t/>
            </a:r>
            <a:br>
              <a:rPr lang="it-IT" sz="1800" b="0" i="0" u="none" strike="noStrike" cap="none"/>
            </a:br>
            <a:r>
              <a:rPr lang="it-IT" sz="4100" b="1" i="0" u="none" strike="noStrike" cap="none">
                <a:solidFill>
                  <a:srgbClr val="00B0F0"/>
                </a:solidFill>
                <a:latin typeface="Twentieth Century"/>
                <a:ea typeface="Twentieth Century"/>
                <a:cs typeface="Twentieth Century"/>
                <a:sym typeface="Twentieth Century"/>
              </a:rPr>
              <a:t>in 1^ </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9"/>
          <p:cNvSpPr txBox="1"/>
          <p:nvPr/>
        </p:nvSpPr>
        <p:spPr>
          <a:xfrm>
            <a:off x="457200" y="1225440"/>
            <a:ext cx="8229240" cy="5443560"/>
          </a:xfrm>
          <a:prstGeom prst="rect">
            <a:avLst/>
          </a:prstGeom>
          <a:gradFill>
            <a:gsLst>
              <a:gs pos="0">
                <a:srgbClr val="E2CACD"/>
              </a:gs>
              <a:gs pos="100000">
                <a:srgbClr val="F5EAEA"/>
              </a:gs>
            </a:gsLst>
            <a:lin ang="16200000" scaled="0"/>
          </a:gradFill>
          <a:ln w="9525" cap="flat" cmpd="sng">
            <a:solidFill>
              <a:srgbClr val="7C3847"/>
            </a:solidFill>
            <a:prstDash val="solid"/>
            <a:miter lim="8000"/>
            <a:headEnd type="none" w="sm" len="sm"/>
            <a:tailEnd type="none" w="sm" len="sm"/>
          </a:ln>
          <a:effectLst>
            <a:outerShdw blurRad="39960" dist="20160" dir="5400000">
              <a:srgbClr val="000000">
                <a:alpha val="37647"/>
              </a:srgbClr>
            </a:outerShdw>
          </a:effectLst>
        </p:spPr>
        <p:txBody>
          <a:bodyPr spcFirstLastPara="1" wrap="square" lIns="91425" tIns="45700" rIns="91425" bIns="45700" anchor="t" anchorCtr="0">
            <a:noAutofit/>
          </a:bodyPr>
          <a:lstStyle/>
          <a:p>
            <a:pPr marL="365040" marR="0" lvl="0" indent="-255239" algn="ctr" rtl="0">
              <a:lnSpc>
                <a:spcPct val="100000"/>
              </a:lnSpc>
              <a:spcBef>
                <a:spcPts val="0"/>
              </a:spcBef>
              <a:spcAft>
                <a:spcPts val="0"/>
              </a:spcAft>
              <a:buClr>
                <a:srgbClr val="2DA2BF"/>
              </a:buClr>
              <a:buSzPts val="2720"/>
              <a:buFont typeface="Noto Sans Symbols"/>
              <a:buChar char="✔"/>
            </a:pPr>
            <a:r>
              <a:rPr lang="it-IT" sz="4000" b="1" i="0" u="none" strike="noStrike" cap="none">
                <a:solidFill>
                  <a:srgbClr val="000000"/>
                </a:solidFill>
                <a:latin typeface="Tahoma"/>
                <a:ea typeface="Tahoma"/>
                <a:cs typeface="Tahoma"/>
                <a:sym typeface="Tahoma"/>
              </a:rPr>
              <a:t> </a:t>
            </a:r>
            <a:r>
              <a:rPr lang="it-IT" sz="2800" b="1" i="1" u="none" strike="noStrike" cap="none">
                <a:solidFill>
                  <a:srgbClr val="000000"/>
                </a:solidFill>
                <a:latin typeface="Tahoma"/>
                <a:ea typeface="Tahoma"/>
                <a:cs typeface="Tahoma"/>
                <a:sym typeface="Tahoma"/>
              </a:rPr>
              <a:t>IMPARARE A CONOSCERE</a:t>
            </a:r>
            <a:endParaRPr sz="28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Clr>
                <a:srgbClr val="2DA2BF"/>
              </a:buClr>
              <a:buSzPts val="1360"/>
              <a:buFont typeface="Noto Sans Symbols"/>
              <a:buChar char="🞂"/>
            </a:pPr>
            <a:r>
              <a:rPr lang="it-IT" sz="2000" b="0" i="0" u="none" strike="noStrike" cap="none">
                <a:solidFill>
                  <a:srgbClr val="000000"/>
                </a:solidFill>
                <a:latin typeface="Tahoma"/>
                <a:ea typeface="Tahoma"/>
                <a:cs typeface="Tahoma"/>
                <a:sym typeface="Tahoma"/>
              </a:rPr>
              <a:t>Acquisire conoscenze generali e specifiche, ma soprattutto </a:t>
            </a:r>
            <a:r>
              <a:rPr lang="it-IT" sz="2000" b="0" i="1" u="none" strike="noStrike" cap="none">
                <a:solidFill>
                  <a:srgbClr val="000000"/>
                </a:solidFill>
                <a:latin typeface="Tahoma"/>
                <a:ea typeface="Tahoma"/>
                <a:cs typeface="Tahoma"/>
                <a:sym typeface="Tahoma"/>
              </a:rPr>
              <a:t>"imparare ad imparare"</a:t>
            </a:r>
            <a:r>
              <a:rPr lang="it-IT" sz="2000" b="0" i="0" u="none" strike="noStrike" cap="none">
                <a:solidFill>
                  <a:srgbClr val="000000"/>
                </a:solidFill>
                <a:latin typeface="Tahoma"/>
                <a:ea typeface="Tahoma"/>
                <a:cs typeface="Tahoma"/>
                <a:sym typeface="Tahoma"/>
              </a:rPr>
              <a:t> , cioè a venire in possesso degli strumenti che consentono di proseguire l'apprendimento per tutta la vita.</a:t>
            </a:r>
            <a:endParaRPr sz="2000" b="0" i="0" u="none" strike="noStrike" cap="none">
              <a:solidFill>
                <a:srgbClr val="000000"/>
              </a:solidFill>
              <a:latin typeface="Twentieth Century"/>
              <a:ea typeface="Twentieth Century"/>
              <a:cs typeface="Twentieth Century"/>
              <a:sym typeface="Twentieth Century"/>
            </a:endParaRPr>
          </a:p>
          <a:p>
            <a:pPr marL="365040" marR="0" lvl="0" indent="-255240" algn="ctr" rtl="0">
              <a:lnSpc>
                <a:spcPct val="100000"/>
              </a:lnSpc>
              <a:spcBef>
                <a:spcPts val="400"/>
              </a:spcBef>
              <a:spcAft>
                <a:spcPts val="0"/>
              </a:spcAft>
              <a:buClr>
                <a:srgbClr val="2DA2BF"/>
              </a:buClr>
              <a:buSzPts val="1904"/>
              <a:buFont typeface="Noto Sans Symbols"/>
              <a:buChar char="✔"/>
            </a:pPr>
            <a:r>
              <a:rPr lang="it-IT" sz="2800" b="1" i="1" u="none" strike="noStrike" cap="none">
                <a:solidFill>
                  <a:srgbClr val="000000"/>
                </a:solidFill>
                <a:latin typeface="Tahoma"/>
                <a:ea typeface="Tahoma"/>
                <a:cs typeface="Tahoma"/>
                <a:sym typeface="Tahoma"/>
              </a:rPr>
              <a:t>IMPARARE A FARE</a:t>
            </a:r>
            <a:endParaRPr sz="28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Clr>
                <a:srgbClr val="2DA2BF"/>
              </a:buClr>
              <a:buSzPts val="1360"/>
              <a:buFont typeface="Noto Sans Symbols"/>
              <a:buChar char="🞂"/>
            </a:pPr>
            <a:r>
              <a:rPr lang="it-IT" sz="2000" b="0" i="0" u="none" strike="noStrike" cap="none">
                <a:solidFill>
                  <a:srgbClr val="000000"/>
                </a:solidFill>
                <a:latin typeface="Tahoma"/>
                <a:ea typeface="Tahoma"/>
                <a:cs typeface="Tahoma"/>
                <a:sym typeface="Tahoma"/>
              </a:rPr>
              <a:t>Acquisire le competenze necessarie per affrontare e risolvere una varietà di situazioni problematiche nuove e per lavorare in gruppo.</a:t>
            </a:r>
            <a:endParaRPr sz="2000" b="0" i="0" u="none" strike="noStrike" cap="none">
              <a:solidFill>
                <a:srgbClr val="000000"/>
              </a:solidFill>
              <a:latin typeface="Twentieth Century"/>
              <a:ea typeface="Twentieth Century"/>
              <a:cs typeface="Twentieth Century"/>
              <a:sym typeface="Twentieth Century"/>
            </a:endParaRPr>
          </a:p>
          <a:p>
            <a:pPr marL="365040" marR="0" lvl="0" indent="-255240" algn="ctr" rtl="0">
              <a:lnSpc>
                <a:spcPct val="100000"/>
              </a:lnSpc>
              <a:spcBef>
                <a:spcPts val="400"/>
              </a:spcBef>
              <a:spcAft>
                <a:spcPts val="0"/>
              </a:spcAft>
              <a:buClr>
                <a:srgbClr val="2DA2BF"/>
              </a:buClr>
              <a:buSzPts val="1904"/>
              <a:buFont typeface="Noto Sans Symbols"/>
              <a:buChar char="✔"/>
            </a:pPr>
            <a:r>
              <a:rPr lang="it-IT" sz="2800" b="1" i="1" u="none" strike="noStrike" cap="none">
                <a:solidFill>
                  <a:srgbClr val="000000"/>
                </a:solidFill>
                <a:latin typeface="Tahoma"/>
                <a:ea typeface="Tahoma"/>
                <a:cs typeface="Tahoma"/>
                <a:sym typeface="Tahoma"/>
              </a:rPr>
              <a:t>IMPARARE A VIVERE INSIEME</a:t>
            </a:r>
            <a:endParaRPr sz="28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Clr>
                <a:srgbClr val="2DA2BF"/>
              </a:buClr>
              <a:buSzPts val="1360"/>
              <a:buFont typeface="Noto Sans Symbols"/>
              <a:buChar char="🞂"/>
            </a:pPr>
            <a:r>
              <a:rPr lang="it-IT" sz="2000" b="0" i="0" u="none" strike="noStrike" cap="none">
                <a:solidFill>
                  <a:srgbClr val="000000"/>
                </a:solidFill>
                <a:latin typeface="Tahoma"/>
                <a:ea typeface="Tahoma"/>
                <a:cs typeface="Tahoma"/>
                <a:sym typeface="Tahoma"/>
              </a:rPr>
              <a:t>Comprendere gli altri, sapendo rispettare le diversità, gestire i conflitti, cooperare.</a:t>
            </a:r>
            <a:endParaRPr sz="2000" b="0" i="0" u="none" strike="noStrike" cap="none">
              <a:solidFill>
                <a:srgbClr val="000000"/>
              </a:solidFill>
              <a:latin typeface="Twentieth Century"/>
              <a:ea typeface="Twentieth Century"/>
              <a:cs typeface="Twentieth Century"/>
              <a:sym typeface="Twentieth Century"/>
            </a:endParaRPr>
          </a:p>
          <a:p>
            <a:pPr marL="365040" marR="0" lvl="0" indent="-255240" algn="ctr" rtl="0">
              <a:lnSpc>
                <a:spcPct val="100000"/>
              </a:lnSpc>
              <a:spcBef>
                <a:spcPts val="400"/>
              </a:spcBef>
              <a:spcAft>
                <a:spcPts val="0"/>
              </a:spcAft>
              <a:buClr>
                <a:srgbClr val="2DA2BF"/>
              </a:buClr>
              <a:buSzPts val="1904"/>
              <a:buFont typeface="Noto Sans Symbols"/>
              <a:buChar char="✔"/>
            </a:pPr>
            <a:r>
              <a:rPr lang="it-IT" sz="2800" b="0" i="0" u="none" strike="noStrike" cap="none">
                <a:solidFill>
                  <a:srgbClr val="000000"/>
                </a:solidFill>
                <a:latin typeface="Tahoma"/>
                <a:ea typeface="Tahoma"/>
                <a:cs typeface="Tahoma"/>
                <a:sym typeface="Tahoma"/>
              </a:rPr>
              <a:t> </a:t>
            </a:r>
            <a:r>
              <a:rPr lang="it-IT" sz="2800" b="1" i="1" u="none" strike="noStrike" cap="none">
                <a:solidFill>
                  <a:srgbClr val="000000"/>
                </a:solidFill>
                <a:latin typeface="Tahoma"/>
                <a:ea typeface="Tahoma"/>
                <a:cs typeface="Tahoma"/>
                <a:sym typeface="Tahoma"/>
              </a:rPr>
              <a:t>IMPARARE AD ESSERE</a:t>
            </a:r>
            <a:endParaRPr sz="28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Clr>
                <a:srgbClr val="2DA2BF"/>
              </a:buClr>
              <a:buSzPts val="1360"/>
              <a:buFont typeface="Noto Sans Symbols"/>
              <a:buChar char="🞂"/>
            </a:pPr>
            <a:r>
              <a:rPr lang="it-IT" sz="2000" b="0" i="0" u="none" strike="noStrike" cap="none">
                <a:solidFill>
                  <a:srgbClr val="000000"/>
                </a:solidFill>
                <a:latin typeface="Tahoma"/>
                <a:ea typeface="Tahoma"/>
                <a:cs typeface="Tahoma"/>
                <a:sym typeface="Tahoma"/>
              </a:rPr>
              <a:t>Progredire nella maturazione di sé come persona nei suoi diversi aspetti e sviluppare una crescente autonomia di giudizio e responsabilità personale.</a:t>
            </a:r>
            <a:endParaRPr sz="2000" b="0" i="0" u="none" strike="noStrike" cap="none">
              <a:solidFill>
                <a:srgbClr val="000000"/>
              </a:solidFill>
              <a:latin typeface="Twentieth Century"/>
              <a:ea typeface="Twentieth Century"/>
              <a:cs typeface="Twentieth Century"/>
              <a:sym typeface="Twentieth Century"/>
            </a:endParaRPr>
          </a:p>
          <a:p>
            <a:pPr marL="365040" marR="0" lvl="0" indent="-255239" algn="l" rtl="0">
              <a:lnSpc>
                <a:spcPct val="100000"/>
              </a:lnSpc>
              <a:spcBef>
                <a:spcPts val="400"/>
              </a:spcBef>
              <a:spcAft>
                <a:spcPts val="0"/>
              </a:spcAft>
              <a:buNone/>
            </a:pPr>
            <a:r>
              <a:rPr lang="it-IT" sz="3200" b="0" i="0" u="none" strike="noStrike" cap="none">
                <a:solidFill>
                  <a:srgbClr val="000000"/>
                </a:solidFill>
                <a:latin typeface="Twentieth Century"/>
                <a:ea typeface="Twentieth Century"/>
                <a:cs typeface="Twentieth Century"/>
                <a:sym typeface="Twentieth Century"/>
              </a:rPr>
              <a:t> </a:t>
            </a:r>
            <a:endParaRPr sz="3200" b="0" i="0" u="none" strike="noStrike" cap="none">
              <a:solidFill>
                <a:srgbClr val="000000"/>
              </a:solidFill>
              <a:latin typeface="Twentieth Century"/>
              <a:ea typeface="Twentieth Century"/>
              <a:cs typeface="Twentieth Century"/>
              <a:sym typeface="Twentieth Century"/>
            </a:endParaRPr>
          </a:p>
          <a:p>
            <a:pPr marL="365760" marR="0" lvl="0" indent="-255600" algn="ctr" rtl="0">
              <a:lnSpc>
                <a:spcPct val="100000"/>
              </a:lnSpc>
              <a:spcBef>
                <a:spcPts val="400"/>
              </a:spcBef>
              <a:spcAft>
                <a:spcPts val="0"/>
              </a:spcAft>
              <a:buNone/>
            </a:pPr>
            <a:endParaRPr sz="3200" b="0" i="0" u="none" strike="noStrike" cap="none">
              <a:solidFill>
                <a:srgbClr val="000000"/>
              </a:solidFill>
              <a:latin typeface="Twentieth Century"/>
              <a:ea typeface="Twentieth Century"/>
              <a:cs typeface="Twentieth Century"/>
              <a:sym typeface="Twentieth Century"/>
            </a:endParaRPr>
          </a:p>
          <a:p>
            <a:pPr marL="365760" marR="0" lvl="0" indent="-255600" algn="ctr" rtl="0">
              <a:lnSpc>
                <a:spcPct val="100000"/>
              </a:lnSpc>
              <a:spcBef>
                <a:spcPts val="400"/>
              </a:spcBef>
              <a:spcAft>
                <a:spcPts val="0"/>
              </a:spcAft>
              <a:buNone/>
            </a:pPr>
            <a:endParaRPr sz="3200" b="0" i="0" u="none" strike="noStrike" cap="none">
              <a:solidFill>
                <a:srgbClr val="000000"/>
              </a:solidFill>
              <a:latin typeface="Twentieth Century"/>
              <a:ea typeface="Twentieth Century"/>
              <a:cs typeface="Twentieth Century"/>
              <a:sym typeface="Twentieth Century"/>
            </a:endParaRPr>
          </a:p>
        </p:txBody>
      </p:sp>
      <p:sp>
        <p:nvSpPr>
          <p:cNvPr id="258" name="Google Shape;258;p9"/>
          <p:cNvSpPr txBox="1"/>
          <p:nvPr/>
        </p:nvSpPr>
        <p:spPr>
          <a:xfrm>
            <a:off x="438840" y="176040"/>
            <a:ext cx="8229240" cy="1142640"/>
          </a:xfrm>
          <a:prstGeom prst="rect">
            <a:avLst/>
          </a:prstGeom>
          <a:gradFill>
            <a:gsLst>
              <a:gs pos="0">
                <a:srgbClr val="BBEBFF"/>
              </a:gs>
              <a:gs pos="100000">
                <a:srgbClr val="E4F6FF"/>
              </a:gs>
            </a:gsLst>
            <a:lin ang="16200000" scaled="0"/>
          </a:gradFill>
          <a:ln w="9525" cap="flat" cmpd="sng">
            <a:solidFill>
              <a:srgbClr val="28A0BE"/>
            </a:solidFill>
            <a:prstDash val="solid"/>
            <a:round/>
            <a:headEnd type="none" w="sm" len="sm"/>
            <a:tailEnd type="none" w="sm" len="sm"/>
          </a:ln>
          <a:effectLst>
            <a:outerShdw blurRad="39960" dist="20160" dir="5400000">
              <a:srgbClr val="000000">
                <a:alpha val="37647"/>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it-IT" sz="4100" b="1" i="0" u="none" strike="noStrike" cap="none">
                <a:solidFill>
                  <a:srgbClr val="00B0F0"/>
                </a:solidFill>
                <a:latin typeface="Twentieth Century"/>
                <a:ea typeface="Twentieth Century"/>
                <a:cs typeface="Twentieth Century"/>
                <a:sym typeface="Twentieth Century"/>
              </a:rPr>
              <a:t>I pilastri della conoscenza</a:t>
            </a:r>
            <a:endParaRPr sz="4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1526</Words>
  <Application>Microsoft Macintosh PowerPoint</Application>
  <PresentationFormat>Presentazione su schermo (4:3)</PresentationFormat>
  <Paragraphs>259</Paragraphs>
  <Slides>49</Slides>
  <Notes>49</Notes>
  <HiddenSlides>0</HiddenSlides>
  <MMClips>0</MMClips>
  <ScaleCrop>false</ScaleCrop>
  <HeadingPairs>
    <vt:vector size="4" baseType="variant">
      <vt:variant>
        <vt:lpstr>Tema</vt:lpstr>
      </vt:variant>
      <vt:variant>
        <vt:i4>3</vt:i4>
      </vt:variant>
      <vt:variant>
        <vt:lpstr>Titoli diapositive</vt:lpstr>
      </vt:variant>
      <vt:variant>
        <vt:i4>49</vt:i4>
      </vt:variant>
    </vt:vector>
  </HeadingPairs>
  <TitlesOfParts>
    <vt:vector size="52" baseType="lpstr">
      <vt:lpstr>Office Theme</vt:lpstr>
      <vt:lpstr>Office Theme</vt:lpstr>
      <vt:lpstr>Office Theme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anna</dc:creator>
  <cp:lastModifiedBy>Segreteria</cp:lastModifiedBy>
  <cp:revision>4</cp:revision>
  <dcterms:created xsi:type="dcterms:W3CDTF">2012-01-11T18:19:13Z</dcterms:created>
  <dcterms:modified xsi:type="dcterms:W3CDTF">2022-01-10T16:42:40Z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Presentazione su schermo (4:3)</vt:lpwstr>
  </property>
  <property fmtid="{D5CDD505-2E9C-101B-9397-08002B2CF9AE}" pid="4" name="Slides">
    <vt:i4>54</vt:i4>
  </property>
</Properties>
</file>