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1"/>
  </p:sldMasterIdLst>
  <p:sldIdLst>
    <p:sldId id="256" r:id="rId2"/>
    <p:sldId id="257" r:id="rId3"/>
    <p:sldId id="266" r:id="rId4"/>
    <p:sldId id="259" r:id="rId5"/>
    <p:sldId id="267" r:id="rId6"/>
    <p:sldId id="258" r:id="rId7"/>
    <p:sldId id="260" r:id="rId8"/>
    <p:sldId id="268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BB7E05B-B2A0-4A8B-8271-F68396A2F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4821B61-5736-409D-8B84-B7669810E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0737C1F-9220-496B-BFCB-FECC701C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29C15C8-05D2-4251-9B3A-AB77950C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A62B442-4B50-42BA-996A-B69EB83F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0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70BDFE8-87C7-40E0-9DD6-51B02486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3A984308-ACD6-4084-BB4C-D41C2A991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3CD3C01-C53A-41D6-B2B2-AE9C5B6B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72A56FD-DD26-4A7F-81A0-9F5DEEE9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2A1DB68-4331-4820-A1FE-A449E1DB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5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43736F46-43FB-42AA-B2A2-32DBD97C9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3E9BB87A-0E9F-4D46-84F0-7E32EF66F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00AFD71-9287-4EB9-A6A1-22DECA16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84E8DE0-923D-4BD8-91CB-122796BB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02BFFC-CB3E-4FCC-B008-B678F517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0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21F666A-4B4D-4571-9285-151EECFC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25F66B9-6A12-4F75-8582-77C4FE946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88EBEAB-1241-4ED7-B4B7-3ED26F9E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3A39B06-B2A7-4B8F-AC09-0103BAD3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EF7A3CC-C742-4BB2-9D0B-AB091EC3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3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2A42F7-C739-408E-A853-A7BD7FD7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FC4437F-E0B1-4D78-9519-24FA61FA0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36E070-4D58-4640-BAA8-B8198B4E8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FBBB86C-D5F0-4154-AF7F-6B04E151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1683188-F463-4236-B6F4-AC59D8D9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1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28BC0B5-0B78-4B0A-8230-19EE04B4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F4BEBA0-CE32-4286-912A-2E76E02FA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0A34900-050A-416E-A338-DCA39B274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AB642A2-B677-4517-B51C-FCE9770E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F91DAE6-F4AA-4A48-B48C-DC43746F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8E6E051-A6A1-45CB-999D-7A0B935A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5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99F080F-AB0E-4638-9910-EFDF9942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3F3B2BB-239A-4E41-8DD1-C71829E35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A89E883-0D9F-4194-A746-2F957D7E1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F9213DC-EEE8-4E01-8D56-8EB9981D3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DD48F148-947F-40A9-90A5-6BECDDE5B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4EB3A32-6E9F-4C2D-977B-9CF65316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9C59819-EC48-436B-ADC8-E17575C9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46E73BDF-85D6-4A04-B413-F9D482AD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7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A2DA3A0-6722-4FBF-B1CF-44E032FD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63EB4AA-0F67-4CD2-A19F-28A427EE5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0DA3D4A-F012-418D-BEFE-2FEBEFF5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8E4C592B-7838-4880-8648-14E20858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0F52CD9-7DC7-4D1B-9043-C0667E18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7AA5680-789A-4AC8-B9C8-E3F2DB52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50756796-CD96-417B-AFA6-7C9731E4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4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C74AF2-CDD1-4DD5-A007-3F7C3E56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121DC94-13D7-465B-9ECF-47B55B47D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471867C-E820-4C42-A6ED-19048E9C1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BF20A17-C0F4-475E-915B-B0B306D6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1690FF9-9E50-4226-A301-17DBF75C0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B5C3FB9-9850-4554-AF21-D951AF0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1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3333ADA-A88C-40EE-B299-FDD4EBBE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558B2C4-2752-407C-BB4A-D16FE954B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6AF2F7C-94D5-49F6-9614-8FFCF0558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06CAF99-DBB0-46DC-A07C-17F9428E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4E58440-23DB-4460-A6F9-D5DF41DE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418B712-7CE5-44D3-BBCC-7C9A40F4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4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1E6E95DD-F088-4BED-88D7-51E05678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2C93CB7-8835-4631-A9D6-D5F652C8F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4885E16-5732-40D6-B205-739EAE7DD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C391-5E7B-4C95-BF5A-E6EA8ABB8A71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B3DF8AE-BEAA-4286-8D72-2D0830A73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D5EC3A7-214C-428F-9BA7-0FF465608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9A27C-9D18-47C5-95F8-900D7D911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78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34D43DE-7304-4D70-BDD7-CDDF562FD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19204" r="1988" b="16367"/>
          <a:stretch/>
        </p:blipFill>
        <p:spPr>
          <a:xfrm>
            <a:off x="1266224" y="1707045"/>
            <a:ext cx="9398465" cy="4901254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E633630-A683-4545-967C-FDB9B2C0A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4578" y="407592"/>
            <a:ext cx="8002843" cy="1299453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  <a:t>Scuola primaria n. sauro</a:t>
            </a:r>
          </a:p>
          <a:p>
            <a: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  <a:t> settimana dal 21 al 25 giugno </a:t>
            </a:r>
          </a:p>
        </p:txBody>
      </p:sp>
      <p:pic>
        <p:nvPicPr>
          <p:cNvPr id="2" name="Estate _ Lorenzo Jovanotti">
            <a:hlinkClick r:id="" action="ppaction://media"/>
            <a:extLst>
              <a:ext uri="{FF2B5EF4-FFF2-40B4-BE49-F238E27FC236}">
                <a16:creationId xmlns:a16="http://schemas.microsoft.com/office/drawing/2014/main" xmlns="" id="{3AC9A199-38B3-4C4C-9CDA-9F88E2DE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7310" y="752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FBC4AA-A21B-40CD-8C6F-0B103EA6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1605"/>
          </a:xfrm>
        </p:spPr>
        <p:txBody>
          <a:bodyPr>
            <a:normAutofit/>
          </a:bodyPr>
          <a:lstStyle/>
          <a:p>
            <a:r>
              <a:rPr lang="it-IT" sz="8800" dirty="0">
                <a:solidFill>
                  <a:srgbClr val="0070C0"/>
                </a:solidFill>
                <a:latin typeface="AR CARTER" panose="02000000000000000000" pitchFamily="2" charset="0"/>
              </a:rPr>
              <a:t>…Alle prese con il segnalibro</a:t>
            </a:r>
          </a:p>
        </p:txBody>
      </p:sp>
    </p:spTree>
    <p:extLst>
      <p:ext uri="{BB962C8B-B14F-4D97-AF65-F5344CB8AC3E}">
        <p14:creationId xmlns:p14="http://schemas.microsoft.com/office/powerpoint/2010/main" val="25802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0AF3333-3A14-4929-8424-9B4F76940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1" y="0"/>
            <a:ext cx="478345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84A56DF-19A2-4BEF-A172-CA6D6E90A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597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B0768EE-5A57-4A4E-84E4-E24218824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2D15DD3-E1F7-4AED-B748-25F22035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79504" cy="590315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  <a:t>…e per finire</a:t>
            </a:r>
            <a:b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</a:br>
            <a: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  <a:t>«caccia al tesoro»</a:t>
            </a:r>
            <a:b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</a:br>
            <a: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</a:br>
            <a: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  <a:t/>
            </a:r>
            <a:b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</a:br>
            <a: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  <a:t>Divertimento   </a:t>
            </a:r>
            <a:b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</a:br>
            <a:r>
              <a:rPr lang="it-IT" dirty="0">
                <a:solidFill>
                  <a:srgbClr val="FF0000"/>
                </a:solidFill>
                <a:latin typeface="Harrington" panose="04040505050A02020702" pitchFamily="82" charset="0"/>
              </a:rPr>
              <a:t>                  assicurato!</a:t>
            </a:r>
          </a:p>
        </p:txBody>
      </p:sp>
    </p:spTree>
    <p:extLst>
      <p:ext uri="{BB962C8B-B14F-4D97-AF65-F5344CB8AC3E}">
        <p14:creationId xmlns:p14="http://schemas.microsoft.com/office/powerpoint/2010/main" val="39208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2E3CAF-DA60-4EC2-93EE-B64CDB7F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34948" cy="3968336"/>
          </a:xfrm>
        </p:spPr>
        <p:txBody>
          <a:bodyPr>
            <a:normAutofit/>
          </a:bodyPr>
          <a:lstStyle/>
          <a:p>
            <a:r>
              <a:rPr lang="it-IT" sz="5400" dirty="0">
                <a:solidFill>
                  <a:srgbClr val="00B050"/>
                </a:solidFill>
                <a:latin typeface="AR BLANCA" panose="02000000000000000000" pitchFamily="2" charset="0"/>
              </a:rPr>
              <a:t>Giochiamo e… inventiamo storie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49F1E23-9973-41A6-B260-F7F821EFC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7" y="150351"/>
            <a:ext cx="5446643" cy="63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3280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A5F2446-ED42-49D6-8DF7-12479A2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9901"/>
          </a:xfrm>
        </p:spPr>
        <p:txBody>
          <a:bodyPr>
            <a:normAutofit/>
          </a:bodyPr>
          <a:lstStyle/>
          <a:p>
            <a:pPr algn="ctr"/>
            <a:r>
              <a:rPr lang="it-IT" sz="6600" dirty="0">
                <a:solidFill>
                  <a:schemeClr val="accent2">
                    <a:lumMod val="75000"/>
                  </a:schemeClr>
                </a:solidFill>
                <a:latin typeface="AR HERMANN" panose="02000000000000000000" pitchFamily="2" charset="0"/>
              </a:rPr>
              <a:t>Creativi anche sulle </a:t>
            </a:r>
            <a:br>
              <a:rPr lang="it-IT" sz="6600" dirty="0">
                <a:solidFill>
                  <a:schemeClr val="accent2">
                    <a:lumMod val="75000"/>
                  </a:schemeClr>
                </a:solidFill>
                <a:latin typeface="AR HERMANN" panose="02000000000000000000" pitchFamily="2" charset="0"/>
              </a:rPr>
            </a:br>
            <a:r>
              <a:rPr lang="it-IT" sz="6600" dirty="0">
                <a:solidFill>
                  <a:schemeClr val="accent2">
                    <a:lumMod val="75000"/>
                  </a:schemeClr>
                </a:solidFill>
                <a:latin typeface="AR HERMANN" panose="02000000000000000000" pitchFamily="2" charset="0"/>
              </a:rPr>
              <a:t>t-shirt!</a:t>
            </a:r>
          </a:p>
        </p:txBody>
      </p:sp>
    </p:spTree>
    <p:extLst>
      <p:ext uri="{BB962C8B-B14F-4D97-AF65-F5344CB8AC3E}">
        <p14:creationId xmlns:p14="http://schemas.microsoft.com/office/powerpoint/2010/main" val="2421021862"/>
      </p:ext>
    </p:extLst>
  </p:cSld>
  <p:clrMapOvr>
    <a:masterClrMapping/>
  </p:clrMapOvr>
  <p:transition spd="slow" advClick="0" advTm="4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9">
            <a:extLst>
              <a:ext uri="{FF2B5EF4-FFF2-40B4-BE49-F238E27FC236}">
                <a16:creationId xmlns:a16="http://schemas.microsoft.com/office/drawing/2014/main" xmlns="" id="{B532FBE6-ED2A-4E13-B9F9-879E8AEEB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6" y="365476"/>
            <a:ext cx="5241901" cy="61270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60C96E5-9027-46E5-8D1F-4B94AAD50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06" y="132522"/>
            <a:ext cx="5670418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0010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56C60D5-B8E0-45C4-8562-12019E70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67049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  <a:latin typeface="AR DARLING" panose="02000000000000000000" pitchFamily="2" charset="0"/>
              </a:rPr>
              <a:t>Quadrati magici e </a:t>
            </a:r>
            <a:r>
              <a:rPr lang="it-IT" sz="6000" dirty="0" err="1">
                <a:solidFill>
                  <a:schemeClr val="bg1"/>
                </a:solidFill>
                <a:latin typeface="AR DARLING" panose="02000000000000000000" pitchFamily="2" charset="0"/>
              </a:rPr>
              <a:t>Tangram</a:t>
            </a:r>
            <a:r>
              <a:rPr lang="it-IT" sz="6000" dirty="0">
                <a:solidFill>
                  <a:schemeClr val="bg1"/>
                </a:solidFill>
                <a:latin typeface="AR DARLING" panose="02000000000000000000" pitchFamily="2" charset="0"/>
              </a:rPr>
              <a:t/>
            </a:r>
            <a:br>
              <a:rPr lang="it-IT" sz="6000" dirty="0">
                <a:solidFill>
                  <a:schemeClr val="bg1"/>
                </a:solidFill>
                <a:latin typeface="AR DARLING" panose="02000000000000000000" pitchFamily="2" charset="0"/>
              </a:rPr>
            </a:br>
            <a:r>
              <a:rPr lang="it-IT" sz="6000" dirty="0">
                <a:solidFill>
                  <a:schemeClr val="bg1"/>
                </a:solidFill>
                <a:latin typeface="AR DARLING" panose="02000000000000000000" pitchFamily="2" charset="0"/>
              </a:rPr>
              <a:t>…che divertimento!</a:t>
            </a:r>
          </a:p>
        </p:txBody>
      </p:sp>
    </p:spTree>
    <p:extLst>
      <p:ext uri="{BB962C8B-B14F-4D97-AF65-F5344CB8AC3E}">
        <p14:creationId xmlns:p14="http://schemas.microsoft.com/office/powerpoint/2010/main" val="35277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421E1E1-0998-4012-B6E2-B9AC2024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7" y="106017"/>
            <a:ext cx="5426393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2A00207-FE26-460B-81F5-FE4A9DB4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032" y="261556"/>
            <a:ext cx="4663844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xmlns="" id="{241870CF-8927-4EE3-B137-566E5471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48070"/>
            <a:ext cx="4249047" cy="1948069"/>
          </a:xfrm>
        </p:spPr>
        <p:txBody>
          <a:bodyPr>
            <a:normAutofit fontScale="90000"/>
          </a:bodyPr>
          <a:lstStyle/>
          <a:p>
            <a:r>
              <a:rPr lang="it-IT" sz="5400" dirty="0">
                <a:latin typeface="AR DELANEY" panose="02000000000000000000" pitchFamily="2" charset="0"/>
              </a:rPr>
              <a:t>…e la storia continua</a:t>
            </a:r>
            <a:br>
              <a:rPr lang="it-IT" sz="5400" dirty="0">
                <a:latin typeface="AR DELANEY" panose="02000000000000000000" pitchFamily="2" charset="0"/>
              </a:rPr>
            </a:br>
            <a:r>
              <a:rPr lang="it-IT" sz="5400" dirty="0">
                <a:latin typeface="AR DELANEY" panose="02000000000000000000" pitchFamily="2" charset="0"/>
              </a:rPr>
              <a:t> </a:t>
            </a:r>
          </a:p>
        </p:txBody>
      </p:sp>
      <p:pic>
        <p:nvPicPr>
          <p:cNvPr id="6" name="WhatsApp Audio 2021-06-29 at 15.51.38">
            <a:hlinkClick r:id="" action="ppaction://media"/>
            <a:extLst>
              <a:ext uri="{FF2B5EF4-FFF2-40B4-BE49-F238E27FC236}">
                <a16:creationId xmlns:a16="http://schemas.microsoft.com/office/drawing/2014/main" xmlns="" id="{25A34366-D1D3-463E-983B-D2EBE6400F99}"/>
              </a:ext>
            </a:extLst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520" b="10520"/>
          <a:stretch>
            <a:fillRect/>
          </a:stretch>
        </p:blipFill>
        <p:spPr>
          <a:xfrm>
            <a:off x="2173288" y="3896139"/>
            <a:ext cx="609600" cy="6096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0B1E0FD-3986-433F-802B-03CF5B660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1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778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8F8B5E5-32F4-46CB-9842-4756E2943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5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603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C804485-1F5D-4F7A-B2CB-643CDFC4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71" y="1279525"/>
            <a:ext cx="4807226" cy="408760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C000"/>
                </a:solidFill>
                <a:latin typeface="AR HERMANN" panose="02000000000000000000" pitchFamily="2" charset="0"/>
              </a:rPr>
              <a:t>Felici di presentare le nostre storie…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36151C3-E38A-4E51-BF13-9749FB36E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82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46</Words>
  <Application>Microsoft Office PowerPoint</Application>
  <PresentationFormat>Personalizzato</PresentationFormat>
  <Paragraphs>9</Paragraphs>
  <Slides>12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Giochiamo e… inventiamo storie </vt:lpstr>
      <vt:lpstr>Creativi anche sulle  t-shirt!</vt:lpstr>
      <vt:lpstr>Presentazione standard di PowerPoint</vt:lpstr>
      <vt:lpstr>Quadrati magici e Tangram …che divertimento!</vt:lpstr>
      <vt:lpstr>Presentazione standard di PowerPoint</vt:lpstr>
      <vt:lpstr>…e la storia continua  </vt:lpstr>
      <vt:lpstr>Presentazione standard di PowerPoint</vt:lpstr>
      <vt:lpstr>Felici di presentare le nostre storie…</vt:lpstr>
      <vt:lpstr>…Alle prese con il segnalibro</vt:lpstr>
      <vt:lpstr>Presentazione standard di PowerPoint</vt:lpstr>
      <vt:lpstr>…e per finire «caccia al tesoro»   Divertimento                      assicurato!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Menaggio</dc:creator>
  <cp:lastModifiedBy>DS</cp:lastModifiedBy>
  <cp:revision>14</cp:revision>
  <dcterms:created xsi:type="dcterms:W3CDTF">2021-06-29T07:14:22Z</dcterms:created>
  <dcterms:modified xsi:type="dcterms:W3CDTF">2021-06-30T09:57:35Z</dcterms:modified>
</cp:coreProperties>
</file>