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2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28F4AF1-2942-4437-85F0-780C887AC881}" type="datetimeFigureOut">
              <a:rPr lang="it-IT" smtClean="0"/>
              <a:t>20.06.21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0094F17-0F51-421B-979E-97A3C4DC404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65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4AF1-2942-4437-85F0-780C887AC881}" type="datetimeFigureOut">
              <a:rPr lang="it-IT" smtClean="0"/>
              <a:t>20.06.21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17-0F51-421B-979E-97A3C4DC404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18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4AF1-2942-4437-85F0-780C887AC881}" type="datetimeFigureOut">
              <a:rPr lang="it-IT" smtClean="0"/>
              <a:t>20.06.21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17-0F51-421B-979E-97A3C4DC404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38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4AF1-2942-4437-85F0-780C887AC881}" type="datetimeFigureOut">
              <a:rPr lang="it-IT" smtClean="0"/>
              <a:t>20.06.21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17-0F51-421B-979E-97A3C4DC404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08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4AF1-2942-4437-85F0-780C887AC881}" type="datetimeFigureOut">
              <a:rPr lang="it-IT" smtClean="0"/>
              <a:t>20.06.21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17-0F51-421B-979E-97A3C4DC404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51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4AF1-2942-4437-85F0-780C887AC881}" type="datetimeFigureOut">
              <a:rPr lang="it-IT" smtClean="0"/>
              <a:t>20.06.21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17-0F51-421B-979E-97A3C4DC404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64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4AF1-2942-4437-85F0-780C887AC881}" type="datetimeFigureOut">
              <a:rPr lang="it-IT" smtClean="0"/>
              <a:t>20.06.21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17-0F51-421B-979E-97A3C4DC404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58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4AF1-2942-4437-85F0-780C887AC881}" type="datetimeFigureOut">
              <a:rPr lang="it-IT" smtClean="0"/>
              <a:t>20.06.21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17-0F51-421B-979E-97A3C4DC404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16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4AF1-2942-4437-85F0-780C887AC881}" type="datetimeFigureOut">
              <a:rPr lang="it-IT" smtClean="0"/>
              <a:t>20.06.21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94F17-0F51-421B-979E-97A3C4DC404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53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4AF1-2942-4437-85F0-780C887AC881}" type="datetimeFigureOut">
              <a:rPr lang="it-IT" smtClean="0"/>
              <a:t>20.06.21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0094F17-0F51-421B-979E-97A3C4DC404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87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28F4AF1-2942-4437-85F0-780C887AC881}" type="datetimeFigureOut">
              <a:rPr lang="it-IT" smtClean="0"/>
              <a:t>20.06.21</a:t>
            </a:fld>
            <a:endParaRPr lang="it-IT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0094F17-0F51-421B-979E-97A3C4DC404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298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28F4AF1-2942-4437-85F0-780C887AC881}" type="datetimeFigureOut">
              <a:rPr lang="it-IT" smtClean="0"/>
              <a:t>20.06.21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0094F17-0F51-421B-979E-97A3C4DC404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56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29802990-D07F-4015-BD0A-FE53647A2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611" y="5190354"/>
            <a:ext cx="9398466" cy="1375795"/>
          </a:xfrm>
        </p:spPr>
        <p:txBody>
          <a:bodyPr>
            <a:normAutofit fontScale="92500" lnSpcReduction="10000"/>
          </a:bodyPr>
          <a:lstStyle/>
          <a:p>
            <a:endParaRPr lang="it-IT" sz="1400" dirty="0">
              <a:latin typeface="Doodle Gum" panose="03000600000000000000" pitchFamily="66" charset="0"/>
            </a:endParaRPr>
          </a:p>
          <a:p>
            <a:pPr algn="ctr"/>
            <a:r>
              <a:rPr lang="it-IT" sz="1800" dirty="0">
                <a:latin typeface="Doodle Gum" panose="03000600000000000000" pitchFamily="66" charset="0"/>
              </a:rPr>
              <a:t>SCUOLA PRIMARIA N. SAURO </a:t>
            </a:r>
          </a:p>
          <a:p>
            <a:pPr algn="ctr"/>
            <a:endParaRPr lang="it-IT" sz="1800" dirty="0">
              <a:latin typeface="Doodle Gum" panose="03000600000000000000" pitchFamily="66" charset="0"/>
            </a:endParaRPr>
          </a:p>
          <a:p>
            <a:pPr algn="ctr"/>
            <a:r>
              <a:rPr lang="it-IT" sz="1800" dirty="0">
                <a:latin typeface="Doodle Gum" panose="03000600000000000000" pitchFamily="66" charset="0"/>
              </a:rPr>
              <a:t> VIA PERTI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E4198DD2-A416-4E8C-AC38-4D10755E8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19204" r="1988" b="16367"/>
          <a:stretch/>
        </p:blipFill>
        <p:spPr>
          <a:xfrm>
            <a:off x="1277923" y="291851"/>
            <a:ext cx="9398465" cy="49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5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84EEB3-8429-41D6-A02C-63EB6488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Blomster" pitchFamily="2" charset="0"/>
              </a:rPr>
              <a:t>SI PARTE!!!!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9F7BFD4D-465A-4ABE-8D87-FFA8022D96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133203"/>
            <a:ext cx="4664075" cy="3498056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A8282BC9-7251-4C41-BB30-139781F9AF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63" y="2133799"/>
            <a:ext cx="4662487" cy="3496865"/>
          </a:xfrm>
        </p:spPr>
      </p:pic>
    </p:spTree>
    <p:extLst>
      <p:ext uri="{BB962C8B-B14F-4D97-AF65-F5344CB8AC3E}">
        <p14:creationId xmlns:p14="http://schemas.microsoft.com/office/powerpoint/2010/main" val="20216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78F6C73-B603-4B5D-9239-D795BF29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latin typeface="LOVE-YOU" panose="020B0603050302020204" pitchFamily="34" charset="0"/>
              </a:rPr>
              <a:t>GIOCHIAMO in palestra  con le coppie di NUMERI AMICI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8157A6F8-F2D6-4D8D-A9EF-DC2EEB898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6" y="1958068"/>
            <a:ext cx="2941864" cy="2941864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76CDDA7C-9A4A-479E-9541-E66BAC372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31" y="4067449"/>
            <a:ext cx="2703065" cy="270306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D57AAB36-A601-4217-8C5D-EC96C7661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01" y="2022096"/>
            <a:ext cx="2813807" cy="281380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3DF7D621-6C21-443E-863F-2EE2DEA907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22507" r="29654"/>
          <a:stretch/>
        </p:blipFill>
        <p:spPr>
          <a:xfrm>
            <a:off x="3443826" y="2713354"/>
            <a:ext cx="3447875" cy="41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46373"/>
      </p:ext>
    </p:extLst>
  </p:cSld>
  <p:clrMapOvr>
    <a:masterClrMapping/>
  </p:clrMapOvr>
  <p:transition xmlns:p14="http://schemas.microsoft.com/office/powerpoint/2010/main"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860F831-1BFB-42E4-8140-EB83F082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Betterflies" panose="020B0603050302020204" pitchFamily="34" charset="0"/>
              </a:rPr>
              <a:t>… TRA PERCORSI E TABELLINE</a:t>
            </a:r>
          </a:p>
        </p:txBody>
      </p:sp>
      <p:pic>
        <p:nvPicPr>
          <p:cNvPr id="20" name="Segnaposto contenuto 19">
            <a:extLst>
              <a:ext uri="{FF2B5EF4-FFF2-40B4-BE49-F238E27FC236}">
                <a16:creationId xmlns:a16="http://schemas.microsoft.com/office/drawing/2014/main" xmlns="" id="{457C253A-DDC3-4936-9401-BD85180070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323439"/>
            <a:ext cx="4664075" cy="3117584"/>
          </a:xfrm>
        </p:spPr>
      </p:pic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xmlns="" id="{093EEF84-084B-4CA9-8792-F17E55E864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71" y="1998663"/>
            <a:ext cx="3846470" cy="3767137"/>
          </a:xfrm>
        </p:spPr>
      </p:pic>
    </p:spTree>
    <p:extLst>
      <p:ext uri="{BB962C8B-B14F-4D97-AF65-F5344CB8AC3E}">
        <p14:creationId xmlns:p14="http://schemas.microsoft.com/office/powerpoint/2010/main" val="312853192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3A8268E-DDED-46EC-AFBB-4D2A13ED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29" y="365125"/>
            <a:ext cx="10926871" cy="1325563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K26ToyBlocks123" panose="02000500000000000000" pitchFamily="2" charset="0"/>
              </a:rPr>
              <a:t>ACROSTICI, CAVIARDAGE E STORYTELLING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6762CEC5-FAC0-4944-ACC4-A70DC6D01B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9" y="4588778"/>
            <a:ext cx="2538796" cy="1904097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C4FF5D15-3AC0-4268-ADC3-BD2D8FC303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2" y="1845386"/>
            <a:ext cx="1988982" cy="2651976"/>
          </a:xfr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C9CFA6ED-2D5D-4B50-B53A-91E8B6D79F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9"/>
          <a:stretch/>
        </p:blipFill>
        <p:spPr>
          <a:xfrm>
            <a:off x="6912527" y="2130804"/>
            <a:ext cx="4909707" cy="286044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03051363-FB4D-4BB8-89BB-F70AB9E97D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0" r="1880"/>
          <a:stretch/>
        </p:blipFill>
        <p:spPr>
          <a:xfrm>
            <a:off x="3459714" y="2010434"/>
            <a:ext cx="3343760" cy="42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187E83-87AB-409B-B53C-6F8D7626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600" dirty="0">
                <a:latin typeface="Cufis Decor" pitchFamily="2" charset="0"/>
              </a:rPr>
              <a:t>LA SIMMETRIA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DCA364FA-5F00-431C-8A6C-88D96CE9A5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1998663"/>
            <a:ext cx="3767137" cy="3767137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xmlns="" id="{C3AF3DFE-ED07-446D-801D-72A1388A70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538" y="1998663"/>
            <a:ext cx="3767137" cy="3767137"/>
          </a:xfrm>
        </p:spPr>
      </p:pic>
    </p:spTree>
    <p:extLst>
      <p:ext uri="{BB962C8B-B14F-4D97-AF65-F5344CB8AC3E}">
        <p14:creationId xmlns:p14="http://schemas.microsoft.com/office/powerpoint/2010/main" val="116587177"/>
      </p:ext>
    </p:extLst>
  </p:cSld>
  <p:clrMapOvr>
    <a:masterClrMapping/>
  </p:clrMapOvr>
  <p:transition xmlns:p14="http://schemas.microsoft.com/office/powerpoint/2010/main" spd="med">
    <p:pull/>
  </p:transition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30</TotalTime>
  <Words>35</Words>
  <Application>Microsoft Macintosh PowerPoint</Application>
  <PresentationFormat>Personalizzato</PresentationFormat>
  <Paragraphs>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Metropolitano</vt:lpstr>
      <vt:lpstr>Presentazione di PowerPoint</vt:lpstr>
      <vt:lpstr>SI PARTE!!!!</vt:lpstr>
      <vt:lpstr>GIOCHIAMO in palestra  con le coppie di NUMERI AMICI</vt:lpstr>
      <vt:lpstr>… TRA PERCORSI E TABELLINE</vt:lpstr>
      <vt:lpstr>ACROSTICI, CAVIARDAGE E STORYTELLING</vt:lpstr>
      <vt:lpstr>LA SIMMETRIA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Castore</dc:creator>
  <cp:lastModifiedBy>Segreteria</cp:lastModifiedBy>
  <cp:revision>5</cp:revision>
  <dcterms:created xsi:type="dcterms:W3CDTF">2021-06-19T07:30:14Z</dcterms:created>
  <dcterms:modified xsi:type="dcterms:W3CDTF">2021-06-20T09:17:05Z</dcterms:modified>
</cp:coreProperties>
</file>